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3" r:id="rId2"/>
    <p:sldId id="274" r:id="rId3"/>
    <p:sldId id="281" r:id="rId4"/>
    <p:sldId id="275" r:id="rId5"/>
    <p:sldId id="276" r:id="rId6"/>
    <p:sldId id="259" r:id="rId7"/>
    <p:sldId id="280" r:id="rId8"/>
    <p:sldId id="260" r:id="rId9"/>
    <p:sldId id="279" r:id="rId10"/>
    <p:sldId id="262" r:id="rId11"/>
    <p:sldId id="278" r:id="rId12"/>
    <p:sldId id="282" r:id="rId13"/>
    <p:sldId id="257" r:id="rId14"/>
    <p:sldId id="263" r:id="rId15"/>
    <p:sldId id="271" r:id="rId16"/>
    <p:sldId id="264" r:id="rId17"/>
    <p:sldId id="266" r:id="rId18"/>
    <p:sldId id="267" r:id="rId19"/>
    <p:sldId id="270" r:id="rId20"/>
    <p:sldId id="258" r:id="rId21"/>
    <p:sldId id="272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节" id="{A0E83BFB-8D0A-488E-A94F-75293343E255}">
          <p14:sldIdLst>
            <p14:sldId id="273"/>
            <p14:sldId id="274"/>
            <p14:sldId id="281"/>
            <p14:sldId id="275"/>
            <p14:sldId id="276"/>
            <p14:sldId id="259"/>
            <p14:sldId id="280"/>
            <p14:sldId id="260"/>
            <p14:sldId id="279"/>
            <p14:sldId id="262"/>
            <p14:sldId id="278"/>
            <p14:sldId id="282"/>
            <p14:sldId id="257"/>
            <p14:sldId id="263"/>
            <p14:sldId id="271"/>
            <p14:sldId id="264"/>
            <p14:sldId id="266"/>
            <p14:sldId id="267"/>
            <p14:sldId id="270"/>
            <p14:sldId id="258"/>
            <p14:sldId id="27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368FB4-53FE-4B17-A8D4-AD06D0A18768}" v="214" dt="2022-06-06T14:31:34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00" y="2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ning" userId="0a0f2b0c330b2a9b" providerId="LiveId" clId="{26368FB4-53FE-4B17-A8D4-AD06D0A18768}"/>
    <pc:docChg chg="undo custSel addSld delSld modSld sldOrd addSection modSection">
      <pc:chgData name="Junning" userId="0a0f2b0c330b2a9b" providerId="LiveId" clId="{26368FB4-53FE-4B17-A8D4-AD06D0A18768}" dt="2022-06-06T14:31:34.152" v="3625"/>
      <pc:docMkLst>
        <pc:docMk/>
      </pc:docMkLst>
      <pc:sldChg chg="addSp delSp modSp mod modTransition modAnim">
        <pc:chgData name="Junning" userId="0a0f2b0c330b2a9b" providerId="LiveId" clId="{26368FB4-53FE-4B17-A8D4-AD06D0A18768}" dt="2022-06-06T14:01:56.468" v="3531"/>
        <pc:sldMkLst>
          <pc:docMk/>
          <pc:sldMk cId="1370553159" sldId="257"/>
        </pc:sldMkLst>
        <pc:spChg chg="del">
          <ac:chgData name="Junning" userId="0a0f2b0c330b2a9b" providerId="LiveId" clId="{26368FB4-53FE-4B17-A8D4-AD06D0A18768}" dt="2022-06-05T14:46:27.856" v="3158" actId="26606"/>
          <ac:spMkLst>
            <pc:docMk/>
            <pc:sldMk cId="1370553159" sldId="257"/>
            <ac:spMk id="13" creationId="{73DE2CFE-42F2-48F0-8706-5264E012B10C}"/>
          </ac:spMkLst>
        </pc:spChg>
        <pc:spChg chg="add">
          <ac:chgData name="Junning" userId="0a0f2b0c330b2a9b" providerId="LiveId" clId="{26368FB4-53FE-4B17-A8D4-AD06D0A18768}" dt="2022-06-05T14:46:27.856" v="3158" actId="26606"/>
          <ac:spMkLst>
            <pc:docMk/>
            <pc:sldMk cId="1370553159" sldId="257"/>
            <ac:spMk id="18" creationId="{73DE2CFE-42F2-48F0-8706-5264E012B10C}"/>
          </ac:spMkLst>
        </pc:spChg>
        <pc:graphicFrameChg chg="add mod modGraphic">
          <ac:chgData name="Junning" userId="0a0f2b0c330b2a9b" providerId="LiveId" clId="{26368FB4-53FE-4B17-A8D4-AD06D0A18768}" dt="2022-06-05T15:04:29.708" v="3221" actId="1076"/>
          <ac:graphicFrameMkLst>
            <pc:docMk/>
            <pc:sldMk cId="1370553159" sldId="257"/>
            <ac:graphicFrameMk id="8" creationId="{70DF65AA-50CA-615D-43D4-32C1187B0379}"/>
          </ac:graphicFrameMkLst>
        </pc:graphicFrameChg>
        <pc:picChg chg="add del mod">
          <ac:chgData name="Junning" userId="0a0f2b0c330b2a9b" providerId="LiveId" clId="{26368FB4-53FE-4B17-A8D4-AD06D0A18768}" dt="2022-06-06T14:00:45.261" v="3530"/>
          <ac:picMkLst>
            <pc:docMk/>
            <pc:sldMk cId="1370553159" sldId="257"/>
            <ac:picMk id="3" creationId="{B5C7EDB0-F4E3-D769-CDA9-74F5D1CA511A}"/>
          </ac:picMkLst>
        </pc:picChg>
        <pc:picChg chg="add mod">
          <ac:chgData name="Junning" userId="0a0f2b0c330b2a9b" providerId="LiveId" clId="{26368FB4-53FE-4B17-A8D4-AD06D0A18768}" dt="2022-06-06T14:01:56.468" v="3531"/>
          <ac:picMkLst>
            <pc:docMk/>
            <pc:sldMk cId="1370553159" sldId="257"/>
            <ac:picMk id="4" creationId="{76D6380A-91A6-DF56-4582-604C04FB89E0}"/>
          </ac:picMkLst>
        </pc:picChg>
      </pc:sldChg>
      <pc:sldChg chg="addSp delSp modSp mod modTransition modAnim">
        <pc:chgData name="Junning" userId="0a0f2b0c330b2a9b" providerId="LiveId" clId="{26368FB4-53FE-4B17-A8D4-AD06D0A18768}" dt="2022-06-06T14:29:38.212" v="3608"/>
        <pc:sldMkLst>
          <pc:docMk/>
          <pc:sldMk cId="2771405216" sldId="258"/>
        </pc:sldMkLst>
        <pc:spChg chg="del">
          <ac:chgData name="Junning" userId="0a0f2b0c330b2a9b" providerId="LiveId" clId="{26368FB4-53FE-4B17-A8D4-AD06D0A18768}" dt="2022-06-05T08:47:56.075" v="3" actId="26606"/>
          <ac:spMkLst>
            <pc:docMk/>
            <pc:sldMk cId="2771405216" sldId="258"/>
            <ac:spMk id="44" creationId="{CB44330D-EA18-4254-AA95-EB49948539B8}"/>
          </ac:spMkLst>
        </pc:spChg>
        <pc:spChg chg="del">
          <ac:chgData name="Junning" userId="0a0f2b0c330b2a9b" providerId="LiveId" clId="{26368FB4-53FE-4B17-A8D4-AD06D0A18768}" dt="2022-06-05T08:47:56.075" v="3" actId="26606"/>
          <ac:spMkLst>
            <pc:docMk/>
            <pc:sldMk cId="2771405216" sldId="258"/>
            <ac:spMk id="50" creationId="{32BC26D8-82FB-445E-AA49-62A77D7C1EE0}"/>
          </ac:spMkLst>
        </pc:spChg>
        <pc:spChg chg="add">
          <ac:chgData name="Junning" userId="0a0f2b0c330b2a9b" providerId="LiveId" clId="{26368FB4-53FE-4B17-A8D4-AD06D0A18768}" dt="2022-06-05T08:47:56.075" v="3" actId="26606"/>
          <ac:spMkLst>
            <pc:docMk/>
            <pc:sldMk cId="2771405216" sldId="258"/>
            <ac:spMk id="55" creationId="{32BC26D8-82FB-445E-AA49-62A77D7C1EE0}"/>
          </ac:spMkLst>
        </pc:spChg>
        <pc:spChg chg="add">
          <ac:chgData name="Junning" userId="0a0f2b0c330b2a9b" providerId="LiveId" clId="{26368FB4-53FE-4B17-A8D4-AD06D0A18768}" dt="2022-06-05T08:47:56.075" v="3" actId="26606"/>
          <ac:spMkLst>
            <pc:docMk/>
            <pc:sldMk cId="2771405216" sldId="258"/>
            <ac:spMk id="57" creationId="{CB44330D-EA18-4254-AA95-EB49948539B8}"/>
          </ac:spMkLst>
        </pc:spChg>
        <pc:graphicFrameChg chg="add mod">
          <ac:chgData name="Junning" userId="0a0f2b0c330b2a9b" providerId="LiveId" clId="{26368FB4-53FE-4B17-A8D4-AD06D0A18768}" dt="2022-06-05T08:48:44.763" v="21"/>
          <ac:graphicFrameMkLst>
            <pc:docMk/>
            <pc:sldMk cId="2771405216" sldId="258"/>
            <ac:graphicFrameMk id="5" creationId="{EFB1052F-5C52-49CB-B475-3CC8523F159B}"/>
          </ac:graphicFrameMkLst>
        </pc:graphicFrameChg>
        <pc:graphicFrameChg chg="del">
          <ac:chgData name="Junning" userId="0a0f2b0c330b2a9b" providerId="LiveId" clId="{26368FB4-53FE-4B17-A8D4-AD06D0A18768}" dt="2022-06-05T08:47:52.523" v="0" actId="478"/>
          <ac:graphicFrameMkLst>
            <pc:docMk/>
            <pc:sldMk cId="2771405216" sldId="258"/>
            <ac:graphicFrameMk id="37" creationId="{48C2381E-4CF1-553F-B6B0-588B4C117493}"/>
          </ac:graphicFrameMkLst>
        </pc:graphicFrameChg>
        <pc:picChg chg="add del mod">
          <ac:chgData name="Junning" userId="0a0f2b0c330b2a9b" providerId="LiveId" clId="{26368FB4-53FE-4B17-A8D4-AD06D0A18768}" dt="2022-06-06T14:25:30.296" v="3599"/>
          <ac:picMkLst>
            <pc:docMk/>
            <pc:sldMk cId="2771405216" sldId="258"/>
            <ac:picMk id="2" creationId="{7CBB17C3-8C57-F998-3DBC-31D67C5B0EFF}"/>
          </ac:picMkLst>
        </pc:picChg>
        <pc:picChg chg="add del mod">
          <ac:chgData name="Junning" userId="0a0f2b0c330b2a9b" providerId="LiveId" clId="{26368FB4-53FE-4B17-A8D4-AD06D0A18768}" dt="2022-06-06T14:25:42.147" v="3601"/>
          <ac:picMkLst>
            <pc:docMk/>
            <pc:sldMk cId="2771405216" sldId="258"/>
            <ac:picMk id="3" creationId="{40B2CDAB-80A0-DA42-733A-A39AB28E6B31}"/>
          </ac:picMkLst>
        </pc:picChg>
        <pc:picChg chg="add del mod">
          <ac:chgData name="Junning" userId="0a0f2b0c330b2a9b" providerId="LiveId" clId="{26368FB4-53FE-4B17-A8D4-AD06D0A18768}" dt="2022-06-06T14:25:53.188" v="3603"/>
          <ac:picMkLst>
            <pc:docMk/>
            <pc:sldMk cId="2771405216" sldId="258"/>
            <ac:picMk id="4" creationId="{627055D9-C240-BA57-EE5B-8F9FB0B19D81}"/>
          </ac:picMkLst>
        </pc:picChg>
        <pc:picChg chg="add del mod">
          <ac:chgData name="Junning" userId="0a0f2b0c330b2a9b" providerId="LiveId" clId="{26368FB4-53FE-4B17-A8D4-AD06D0A18768}" dt="2022-06-06T14:26:20.004" v="3605"/>
          <ac:picMkLst>
            <pc:docMk/>
            <pc:sldMk cId="2771405216" sldId="258"/>
            <ac:picMk id="6" creationId="{77444917-E939-94FE-5B78-4459B3AE6877}"/>
          </ac:picMkLst>
        </pc:picChg>
        <pc:picChg chg="add del mod">
          <ac:chgData name="Junning" userId="0a0f2b0c330b2a9b" providerId="LiveId" clId="{26368FB4-53FE-4B17-A8D4-AD06D0A18768}" dt="2022-06-06T14:27:57.229" v="3607"/>
          <ac:picMkLst>
            <pc:docMk/>
            <pc:sldMk cId="2771405216" sldId="258"/>
            <ac:picMk id="7" creationId="{48F56C24-C745-F618-79A7-8206168CC73F}"/>
          </ac:picMkLst>
        </pc:picChg>
        <pc:picChg chg="add mod">
          <ac:chgData name="Junning" userId="0a0f2b0c330b2a9b" providerId="LiveId" clId="{26368FB4-53FE-4B17-A8D4-AD06D0A18768}" dt="2022-06-06T14:29:38.212" v="3608"/>
          <ac:picMkLst>
            <pc:docMk/>
            <pc:sldMk cId="2771405216" sldId="258"/>
            <ac:picMk id="8" creationId="{058DE393-5579-CDE1-37FA-3AE4C195ADAA}"/>
          </ac:picMkLst>
        </pc:picChg>
      </pc:sldChg>
      <pc:sldChg chg="addSp delSp modSp mod">
        <pc:chgData name="Junning" userId="0a0f2b0c330b2a9b" providerId="LiveId" clId="{26368FB4-53FE-4B17-A8D4-AD06D0A18768}" dt="2022-06-06T13:54:11.760" v="3516"/>
        <pc:sldMkLst>
          <pc:docMk/>
          <pc:sldMk cId="3786212974" sldId="259"/>
        </pc:sldMkLst>
        <pc:spChg chg="mod">
          <ac:chgData name="Junning" userId="0a0f2b0c330b2a9b" providerId="LiveId" clId="{26368FB4-53FE-4B17-A8D4-AD06D0A18768}" dt="2022-06-05T09:05:06.531" v="24" actId="26606"/>
          <ac:spMkLst>
            <pc:docMk/>
            <pc:sldMk cId="3786212974" sldId="259"/>
            <ac:spMk id="2" creationId="{DD1D46F1-D3C8-371B-EF6E-AD37BFE96ADB}"/>
          </ac:spMkLst>
        </pc:spChg>
        <pc:spChg chg="add del mod">
          <ac:chgData name="Junning" userId="0a0f2b0c330b2a9b" providerId="LiveId" clId="{26368FB4-53FE-4B17-A8D4-AD06D0A18768}" dt="2022-06-05T09:05:06.531" v="24" actId="26606"/>
          <ac:spMkLst>
            <pc:docMk/>
            <pc:sldMk cId="3786212974" sldId="259"/>
            <ac:spMk id="3" creationId="{A95A928A-07BD-3EEA-758E-C028E2AA2218}"/>
          </ac:spMkLst>
        </pc:spChg>
        <pc:spChg chg="del">
          <ac:chgData name="Junning" userId="0a0f2b0c330b2a9b" providerId="LiveId" clId="{26368FB4-53FE-4B17-A8D4-AD06D0A18768}" dt="2022-06-05T09:05:06.531" v="24" actId="26606"/>
          <ac:spMkLst>
            <pc:docMk/>
            <pc:sldMk cId="3786212974" sldId="259"/>
            <ac:spMk id="75" creationId="{D4771268-CB57-404A-9271-370EB28F6090}"/>
          </ac:spMkLst>
        </pc:spChg>
        <pc:spChg chg="add">
          <ac:chgData name="Junning" userId="0a0f2b0c330b2a9b" providerId="LiveId" clId="{26368FB4-53FE-4B17-A8D4-AD06D0A18768}" dt="2022-06-05T09:05:06.531" v="24" actId="26606"/>
          <ac:spMkLst>
            <pc:docMk/>
            <pc:sldMk cId="3786212974" sldId="259"/>
            <ac:spMk id="1031" creationId="{D4771268-CB57-404A-9271-370EB28F6090}"/>
          </ac:spMkLst>
        </pc:spChg>
        <pc:picChg chg="add mod">
          <ac:chgData name="Junning" userId="0a0f2b0c330b2a9b" providerId="LiveId" clId="{26368FB4-53FE-4B17-A8D4-AD06D0A18768}" dt="2022-06-06T13:54:11.760" v="3516"/>
          <ac:picMkLst>
            <pc:docMk/>
            <pc:sldMk cId="3786212974" sldId="259"/>
            <ac:picMk id="3" creationId="{90531DA2-F6A2-C300-48B3-95C803F2856D}"/>
          </ac:picMkLst>
        </pc:picChg>
        <pc:picChg chg="add mod">
          <ac:chgData name="Junning" userId="0a0f2b0c330b2a9b" providerId="LiveId" clId="{26368FB4-53FE-4B17-A8D4-AD06D0A18768}" dt="2022-06-05T09:05:06.531" v="24" actId="26606"/>
          <ac:picMkLst>
            <pc:docMk/>
            <pc:sldMk cId="3786212974" sldId="259"/>
            <ac:picMk id="1026" creationId="{A4492F97-A503-5BE5-6F21-9E2A3843F68E}"/>
          </ac:picMkLst>
        </pc:picChg>
        <pc:picChg chg="del">
          <ac:chgData name="Junning" userId="0a0f2b0c330b2a9b" providerId="LiveId" clId="{26368FB4-53FE-4B17-A8D4-AD06D0A18768}" dt="2022-06-05T09:05:02.738" v="22" actId="478"/>
          <ac:picMkLst>
            <pc:docMk/>
            <pc:sldMk cId="3786212974" sldId="259"/>
            <ac:picMk id="2054" creationId="{F079424F-6122-3FDC-6C0F-2EC8376FB179}"/>
          </ac:picMkLst>
        </pc:picChg>
      </pc:sldChg>
      <pc:sldChg chg="addSp delSp modSp mod">
        <pc:chgData name="Junning" userId="0a0f2b0c330b2a9b" providerId="LiveId" clId="{26368FB4-53FE-4B17-A8D4-AD06D0A18768}" dt="2022-06-06T13:55:21.668" v="3518"/>
        <pc:sldMkLst>
          <pc:docMk/>
          <pc:sldMk cId="1001878807" sldId="260"/>
        </pc:sldMkLst>
        <pc:spChg chg="mod">
          <ac:chgData name="Junning" userId="0a0f2b0c330b2a9b" providerId="LiveId" clId="{26368FB4-53FE-4B17-A8D4-AD06D0A18768}" dt="2022-06-05T09:05:18.175" v="27" actId="26606"/>
          <ac:spMkLst>
            <pc:docMk/>
            <pc:sldMk cId="1001878807" sldId="260"/>
            <ac:spMk id="2" creationId="{0F362AEF-0511-E16F-B1E3-CC2F4B071A5F}"/>
          </ac:spMkLst>
        </pc:spChg>
        <pc:spChg chg="add del mod">
          <ac:chgData name="Junning" userId="0a0f2b0c330b2a9b" providerId="LiveId" clId="{26368FB4-53FE-4B17-A8D4-AD06D0A18768}" dt="2022-06-05T09:05:18.175" v="27" actId="26606"/>
          <ac:spMkLst>
            <pc:docMk/>
            <pc:sldMk cId="1001878807" sldId="260"/>
            <ac:spMk id="3" creationId="{19BE2A78-3B6D-E075-4E70-9C3D530DFD9E}"/>
          </ac:spMkLst>
        </pc:spChg>
        <pc:spChg chg="del">
          <ac:chgData name="Junning" userId="0a0f2b0c330b2a9b" providerId="LiveId" clId="{26368FB4-53FE-4B17-A8D4-AD06D0A18768}" dt="2022-06-05T09:05:18.175" v="27" actId="26606"/>
          <ac:spMkLst>
            <pc:docMk/>
            <pc:sldMk cId="1001878807" sldId="260"/>
            <ac:spMk id="71" creationId="{D4771268-CB57-404A-9271-370EB28F6090}"/>
          </ac:spMkLst>
        </pc:spChg>
        <pc:spChg chg="add">
          <ac:chgData name="Junning" userId="0a0f2b0c330b2a9b" providerId="LiveId" clId="{26368FB4-53FE-4B17-A8D4-AD06D0A18768}" dt="2022-06-05T09:05:18.175" v="27" actId="26606"/>
          <ac:spMkLst>
            <pc:docMk/>
            <pc:sldMk cId="1001878807" sldId="260"/>
            <ac:spMk id="2055" creationId="{D4771268-CB57-404A-9271-370EB28F6090}"/>
          </ac:spMkLst>
        </pc:spChg>
        <pc:picChg chg="add mod">
          <ac:chgData name="Junning" userId="0a0f2b0c330b2a9b" providerId="LiveId" clId="{26368FB4-53FE-4B17-A8D4-AD06D0A18768}" dt="2022-06-06T13:55:21.668" v="3518"/>
          <ac:picMkLst>
            <pc:docMk/>
            <pc:sldMk cId="1001878807" sldId="260"/>
            <ac:picMk id="3" creationId="{C4E80F66-ABD8-6A4A-21C5-98B3A82C18C8}"/>
          </ac:picMkLst>
        </pc:picChg>
        <pc:picChg chg="add mod">
          <ac:chgData name="Junning" userId="0a0f2b0c330b2a9b" providerId="LiveId" clId="{26368FB4-53FE-4B17-A8D4-AD06D0A18768}" dt="2022-06-05T09:05:18.175" v="27" actId="26606"/>
          <ac:picMkLst>
            <pc:docMk/>
            <pc:sldMk cId="1001878807" sldId="260"/>
            <ac:picMk id="2050" creationId="{17D09E00-7D0B-7B31-C24F-531D987784AC}"/>
          </ac:picMkLst>
        </pc:picChg>
        <pc:picChg chg="del">
          <ac:chgData name="Junning" userId="0a0f2b0c330b2a9b" providerId="LiveId" clId="{26368FB4-53FE-4B17-A8D4-AD06D0A18768}" dt="2022-06-05T09:05:16.090" v="25" actId="478"/>
          <ac:picMkLst>
            <pc:docMk/>
            <pc:sldMk cId="1001878807" sldId="260"/>
            <ac:picMk id="3074" creationId="{6B430879-DC6D-827F-E331-05BF84F61506}"/>
          </ac:picMkLst>
        </pc:picChg>
      </pc:sldChg>
      <pc:sldChg chg="addSp delSp modSp mod modTransition modAnim">
        <pc:chgData name="Junning" userId="0a0f2b0c330b2a9b" providerId="LiveId" clId="{26368FB4-53FE-4B17-A8D4-AD06D0A18768}" dt="2022-06-06T13:57:55.437" v="3524"/>
        <pc:sldMkLst>
          <pc:docMk/>
          <pc:sldMk cId="2509605619" sldId="262"/>
        </pc:sldMkLst>
        <pc:spChg chg="add del mod">
          <ac:chgData name="Junning" userId="0a0f2b0c330b2a9b" providerId="LiveId" clId="{26368FB4-53FE-4B17-A8D4-AD06D0A18768}" dt="2022-06-05T09:05:29.830" v="31" actId="26606"/>
          <ac:spMkLst>
            <pc:docMk/>
            <pc:sldMk cId="2509605619" sldId="262"/>
            <ac:spMk id="3" creationId="{A85B2BAC-75CE-4971-2ECB-7E835CCB2CEA}"/>
          </ac:spMkLst>
        </pc:spChg>
        <pc:spChg chg="del">
          <ac:chgData name="Junning" userId="0a0f2b0c330b2a9b" providerId="LiveId" clId="{26368FB4-53FE-4B17-A8D4-AD06D0A18768}" dt="2022-06-05T09:05:29.830" v="31" actId="26606"/>
          <ac:spMkLst>
            <pc:docMk/>
            <pc:sldMk cId="2509605619" sldId="262"/>
            <ac:spMk id="135" creationId="{D4771268-CB57-404A-9271-370EB28F6090}"/>
          </ac:spMkLst>
        </pc:spChg>
        <pc:spChg chg="add">
          <ac:chgData name="Junning" userId="0a0f2b0c330b2a9b" providerId="LiveId" clId="{26368FB4-53FE-4B17-A8D4-AD06D0A18768}" dt="2022-06-05T09:05:29.830" v="31" actId="26606"/>
          <ac:spMkLst>
            <pc:docMk/>
            <pc:sldMk cId="2509605619" sldId="262"/>
            <ac:spMk id="3081" creationId="{D4771268-CB57-404A-9271-370EB28F6090}"/>
          </ac:spMkLst>
        </pc:spChg>
        <pc:picChg chg="add del mod">
          <ac:chgData name="Junning" userId="0a0f2b0c330b2a9b" providerId="LiveId" clId="{26368FB4-53FE-4B17-A8D4-AD06D0A18768}" dt="2022-06-06T13:56:13.581" v="3521"/>
          <ac:picMkLst>
            <pc:docMk/>
            <pc:sldMk cId="2509605619" sldId="262"/>
            <ac:picMk id="3" creationId="{90BAE0B9-0AD3-855C-715A-2E4B9436759B}"/>
          </ac:picMkLst>
        </pc:picChg>
        <pc:picChg chg="add del mod">
          <ac:chgData name="Junning" userId="0a0f2b0c330b2a9b" providerId="LiveId" clId="{26368FB4-53FE-4B17-A8D4-AD06D0A18768}" dt="2022-06-06T13:56:55.086" v="3523"/>
          <ac:picMkLst>
            <pc:docMk/>
            <pc:sldMk cId="2509605619" sldId="262"/>
            <ac:picMk id="4" creationId="{7D86C328-F3C7-C98B-D872-960C7FED819C}"/>
          </ac:picMkLst>
        </pc:picChg>
        <pc:picChg chg="add mod">
          <ac:chgData name="Junning" userId="0a0f2b0c330b2a9b" providerId="LiveId" clId="{26368FB4-53FE-4B17-A8D4-AD06D0A18768}" dt="2022-06-06T13:57:55.437" v="3524"/>
          <ac:picMkLst>
            <pc:docMk/>
            <pc:sldMk cId="2509605619" sldId="262"/>
            <ac:picMk id="5" creationId="{888B2CFB-9B8E-F7E2-F758-88ED90138C96}"/>
          </ac:picMkLst>
        </pc:picChg>
        <pc:picChg chg="add del">
          <ac:chgData name="Junning" userId="0a0f2b0c330b2a9b" providerId="LiveId" clId="{26368FB4-53FE-4B17-A8D4-AD06D0A18768}" dt="2022-06-05T09:05:27.365" v="29" actId="478"/>
          <ac:picMkLst>
            <pc:docMk/>
            <pc:sldMk cId="2509605619" sldId="262"/>
            <ac:picMk id="3074" creationId="{30F1B0F4-28DA-D874-7CC7-B715308AA4AE}"/>
          </ac:picMkLst>
        </pc:picChg>
        <pc:picChg chg="add mod">
          <ac:chgData name="Junning" userId="0a0f2b0c330b2a9b" providerId="LiveId" clId="{26368FB4-53FE-4B17-A8D4-AD06D0A18768}" dt="2022-06-05T09:05:29.830" v="31" actId="26606"/>
          <ac:picMkLst>
            <pc:docMk/>
            <pc:sldMk cId="2509605619" sldId="262"/>
            <ac:picMk id="3076" creationId="{2C335893-1044-1604-C307-9244E200884F}"/>
          </ac:picMkLst>
        </pc:picChg>
        <pc:picChg chg="del">
          <ac:chgData name="Junning" userId="0a0f2b0c330b2a9b" providerId="LiveId" clId="{26368FB4-53FE-4B17-A8D4-AD06D0A18768}" dt="2022-06-05T09:05:27.365" v="29" actId="478"/>
          <ac:picMkLst>
            <pc:docMk/>
            <pc:sldMk cId="2509605619" sldId="262"/>
            <ac:picMk id="4098" creationId="{115E08AD-1A80-839B-1EE3-E1D51F9F91BC}"/>
          </ac:picMkLst>
        </pc:picChg>
      </pc:sldChg>
      <pc:sldChg chg="addSp delSp modSp mod modTransition modAnim">
        <pc:chgData name="Junning" userId="0a0f2b0c330b2a9b" providerId="LiveId" clId="{26368FB4-53FE-4B17-A8D4-AD06D0A18768}" dt="2022-06-06T14:06:22.950" v="3540"/>
        <pc:sldMkLst>
          <pc:docMk/>
          <pc:sldMk cId="1946153904" sldId="263"/>
        </pc:sldMkLst>
        <pc:spChg chg="mod">
          <ac:chgData name="Junning" userId="0a0f2b0c330b2a9b" providerId="LiveId" clId="{26368FB4-53FE-4B17-A8D4-AD06D0A18768}" dt="2022-06-05T14:46:10.580" v="3151" actId="403"/>
          <ac:spMkLst>
            <pc:docMk/>
            <pc:sldMk cId="1946153904" sldId="263"/>
            <ac:spMk id="2" creationId="{395793A4-5CA0-0B33-C27F-28CA27A33D5D}"/>
          </ac:spMkLst>
        </pc:spChg>
        <pc:spChg chg="add del mod">
          <ac:chgData name="Junning" userId="0a0f2b0c330b2a9b" providerId="LiveId" clId="{26368FB4-53FE-4B17-A8D4-AD06D0A18768}" dt="2022-06-05T14:46:01.330" v="3144" actId="26606"/>
          <ac:spMkLst>
            <pc:docMk/>
            <pc:sldMk cId="1946153904" sldId="263"/>
            <ac:spMk id="5" creationId="{9BD11361-1437-907F-07C6-3927EB1F00DA}"/>
          </ac:spMkLst>
        </pc:spChg>
        <pc:spChg chg="add del">
          <ac:chgData name="Junning" userId="0a0f2b0c330b2a9b" providerId="LiveId" clId="{26368FB4-53FE-4B17-A8D4-AD06D0A18768}" dt="2022-06-05T14:46:01.330" v="3144" actId="26606"/>
          <ac:spMkLst>
            <pc:docMk/>
            <pc:sldMk cId="1946153904" sldId="263"/>
            <ac:spMk id="19" creationId="{73DE2CFE-42F2-48F0-8706-5264E012B10C}"/>
          </ac:spMkLst>
        </pc:spChg>
        <pc:spChg chg="add del">
          <ac:chgData name="Junning" userId="0a0f2b0c330b2a9b" providerId="LiveId" clId="{26368FB4-53FE-4B17-A8D4-AD06D0A18768}" dt="2022-06-05T14:45:59.986" v="3140" actId="26606"/>
          <ac:spMkLst>
            <pc:docMk/>
            <pc:sldMk cId="1946153904" sldId="263"/>
            <ac:spMk id="25" creationId="{DC8C3900-B8A1-4965-88E6-CBCBFE067207}"/>
          </ac:spMkLst>
        </pc:spChg>
        <pc:spChg chg="add del">
          <ac:chgData name="Junning" userId="0a0f2b0c330b2a9b" providerId="LiveId" clId="{26368FB4-53FE-4B17-A8D4-AD06D0A18768}" dt="2022-06-05T14:46:01.325" v="3143" actId="26606"/>
          <ac:spMkLst>
            <pc:docMk/>
            <pc:sldMk cId="1946153904" sldId="263"/>
            <ac:spMk id="27" creationId="{DE7FFD28-545C-4C88-A2E7-152FB234C92C}"/>
          </ac:spMkLst>
        </pc:spChg>
        <pc:spChg chg="add mod">
          <ac:chgData name="Junning" userId="0a0f2b0c330b2a9b" providerId="LiveId" clId="{26368FB4-53FE-4B17-A8D4-AD06D0A18768}" dt="2022-06-05T14:46:10.580" v="3151" actId="403"/>
          <ac:spMkLst>
            <pc:docMk/>
            <pc:sldMk cId="1946153904" sldId="263"/>
            <ac:spMk id="30" creationId="{73DE2CFE-42F2-48F0-8706-5264E012B10C}"/>
          </ac:spMkLst>
        </pc:spChg>
        <pc:graphicFrameChg chg="del">
          <ac:chgData name="Junning" userId="0a0f2b0c330b2a9b" providerId="LiveId" clId="{26368FB4-53FE-4B17-A8D4-AD06D0A18768}" dt="2022-06-05T14:45:55.021" v="3135" actId="478"/>
          <ac:graphicFrameMkLst>
            <pc:docMk/>
            <pc:sldMk cId="1946153904" sldId="263"/>
            <ac:graphicFrameMk id="4" creationId="{9351CAC3-8190-3FE6-518F-987BB93CF0F5}"/>
          </ac:graphicFrameMkLst>
        </pc:graphicFrameChg>
        <pc:graphicFrameChg chg="add del mod">
          <ac:chgData name="Junning" userId="0a0f2b0c330b2a9b" providerId="LiveId" clId="{26368FB4-53FE-4B17-A8D4-AD06D0A18768}" dt="2022-06-05T14:46:01.330" v="3144" actId="26606"/>
          <ac:graphicFrameMkLst>
            <pc:docMk/>
            <pc:sldMk cId="1946153904" sldId="263"/>
            <ac:graphicFrameMk id="7" creationId="{9351CAC3-8190-3FE6-518F-987BB93CF0F5}"/>
          </ac:graphicFrameMkLst>
        </pc:graphicFrameChg>
        <pc:graphicFrameChg chg="add del">
          <ac:chgData name="Junning" userId="0a0f2b0c330b2a9b" providerId="LiveId" clId="{26368FB4-53FE-4B17-A8D4-AD06D0A18768}" dt="2022-06-05T14:45:59.986" v="3140" actId="26606"/>
          <ac:graphicFrameMkLst>
            <pc:docMk/>
            <pc:sldMk cId="1946153904" sldId="263"/>
            <ac:graphicFrameMk id="22" creationId="{9351CAC3-8190-3FE6-518F-987BB93CF0F5}"/>
          </ac:graphicFrameMkLst>
        </pc:graphicFrameChg>
        <pc:graphicFrameChg chg="add del">
          <ac:chgData name="Junning" userId="0a0f2b0c330b2a9b" providerId="LiveId" clId="{26368FB4-53FE-4B17-A8D4-AD06D0A18768}" dt="2022-06-05T14:46:01.325" v="3143" actId="26606"/>
          <ac:graphicFrameMkLst>
            <pc:docMk/>
            <pc:sldMk cId="1946153904" sldId="263"/>
            <ac:graphicFrameMk id="28" creationId="{9351CAC3-8190-3FE6-518F-987BB93CF0F5}"/>
          </ac:graphicFrameMkLst>
        </pc:graphicFrameChg>
        <pc:graphicFrameChg chg="add mod">
          <ac:chgData name="Junning" userId="0a0f2b0c330b2a9b" providerId="LiveId" clId="{26368FB4-53FE-4B17-A8D4-AD06D0A18768}" dt="2022-06-05T14:46:16.095" v="3157" actId="403"/>
          <ac:graphicFrameMkLst>
            <pc:docMk/>
            <pc:sldMk cId="1946153904" sldId="263"/>
            <ac:graphicFrameMk id="31" creationId="{9351CAC3-8190-3FE6-518F-987BB93CF0F5}"/>
          </ac:graphicFrameMkLst>
        </pc:graphicFrameChg>
        <pc:picChg chg="add del mod">
          <ac:chgData name="Junning" userId="0a0f2b0c330b2a9b" providerId="LiveId" clId="{26368FB4-53FE-4B17-A8D4-AD06D0A18768}" dt="2022-06-06T14:02:18.294" v="3533"/>
          <ac:picMkLst>
            <pc:docMk/>
            <pc:sldMk cId="1946153904" sldId="263"/>
            <ac:picMk id="3" creationId="{BAB55C90-070C-456B-32FA-7B4DD47E594F}"/>
          </ac:picMkLst>
        </pc:picChg>
        <pc:picChg chg="add del mod">
          <ac:chgData name="Junning" userId="0a0f2b0c330b2a9b" providerId="LiveId" clId="{26368FB4-53FE-4B17-A8D4-AD06D0A18768}" dt="2022-06-06T14:02:56.990" v="3535"/>
          <ac:picMkLst>
            <pc:docMk/>
            <pc:sldMk cId="1946153904" sldId="263"/>
            <ac:picMk id="4" creationId="{756D8BAA-547F-18A9-EB7E-0409327C87D3}"/>
          </ac:picMkLst>
        </pc:picChg>
        <pc:picChg chg="add del mod">
          <ac:chgData name="Junning" userId="0a0f2b0c330b2a9b" providerId="LiveId" clId="{26368FB4-53FE-4B17-A8D4-AD06D0A18768}" dt="2022-06-06T14:03:04.776" v="3537"/>
          <ac:picMkLst>
            <pc:docMk/>
            <pc:sldMk cId="1946153904" sldId="263"/>
            <ac:picMk id="5" creationId="{341B9E7A-041C-B79E-1201-727D55934102}"/>
          </ac:picMkLst>
        </pc:picChg>
        <pc:picChg chg="add del mod">
          <ac:chgData name="Junning" userId="0a0f2b0c330b2a9b" providerId="LiveId" clId="{26368FB4-53FE-4B17-A8D4-AD06D0A18768}" dt="2022-06-06T14:04:50.182" v="3539"/>
          <ac:picMkLst>
            <pc:docMk/>
            <pc:sldMk cId="1946153904" sldId="263"/>
            <ac:picMk id="6" creationId="{DB920AE6-2A4B-BB07-CA0D-95A902934D05}"/>
          </ac:picMkLst>
        </pc:picChg>
        <pc:picChg chg="add mod">
          <ac:chgData name="Junning" userId="0a0f2b0c330b2a9b" providerId="LiveId" clId="{26368FB4-53FE-4B17-A8D4-AD06D0A18768}" dt="2022-06-06T14:06:22.950" v="3540"/>
          <ac:picMkLst>
            <pc:docMk/>
            <pc:sldMk cId="1946153904" sldId="263"/>
            <ac:picMk id="7" creationId="{EDF595C0-651B-CF4A-08F1-F1FA975BD77E}"/>
          </ac:picMkLst>
        </pc:picChg>
      </pc:sldChg>
      <pc:sldChg chg="addSp delSp modSp mod modTransition setBg modAnim">
        <pc:chgData name="Junning" userId="0a0f2b0c330b2a9b" providerId="LiveId" clId="{26368FB4-53FE-4B17-A8D4-AD06D0A18768}" dt="2022-06-06T14:17:09.045" v="3563"/>
        <pc:sldMkLst>
          <pc:docMk/>
          <pc:sldMk cId="3694864965" sldId="264"/>
        </pc:sldMkLst>
        <pc:spChg chg="mod">
          <ac:chgData name="Junning" userId="0a0f2b0c330b2a9b" providerId="LiveId" clId="{26368FB4-53FE-4B17-A8D4-AD06D0A18768}" dt="2022-06-06T12:45:24.702" v="3451" actId="26606"/>
          <ac:spMkLst>
            <pc:docMk/>
            <pc:sldMk cId="3694864965" sldId="264"/>
            <ac:spMk id="2" creationId="{DC106D85-6F60-3B68-099E-C117995C5C92}"/>
          </ac:spMkLst>
        </pc:spChg>
        <pc:spChg chg="mod">
          <ac:chgData name="Junning" userId="0a0f2b0c330b2a9b" providerId="LiveId" clId="{26368FB4-53FE-4B17-A8D4-AD06D0A18768}" dt="2022-06-06T12:45:24.702" v="3451" actId="26606"/>
          <ac:spMkLst>
            <pc:docMk/>
            <pc:sldMk cId="3694864965" sldId="264"/>
            <ac:spMk id="3" creationId="{6D91324A-C301-D567-65ED-CD4CEB8F9223}"/>
          </ac:spMkLst>
        </pc:spChg>
        <pc:spChg chg="add del">
          <ac:chgData name="Junning" userId="0a0f2b0c330b2a9b" providerId="LiveId" clId="{26368FB4-53FE-4B17-A8D4-AD06D0A18768}" dt="2022-06-05T15:18:55.519" v="3237" actId="26606"/>
          <ac:spMkLst>
            <pc:docMk/>
            <pc:sldMk cId="3694864965" sldId="264"/>
            <ac:spMk id="8" creationId="{2BD55E05-51A2-4173-A7FA-869DE4F71AC3}"/>
          </ac:spMkLst>
        </pc:spChg>
        <pc:spChg chg="add">
          <ac:chgData name="Junning" userId="0a0f2b0c330b2a9b" providerId="LiveId" clId="{26368FB4-53FE-4B17-A8D4-AD06D0A18768}" dt="2022-06-06T12:45:24.702" v="3451" actId="26606"/>
          <ac:spMkLst>
            <pc:docMk/>
            <pc:sldMk cId="3694864965" sldId="264"/>
            <ac:spMk id="9" creationId="{CEB41C5C-0F34-4DDA-9D7C-5E717F35F60C}"/>
          </ac:spMkLst>
        </pc:spChg>
        <pc:picChg chg="add mod">
          <ac:chgData name="Junning" userId="0a0f2b0c330b2a9b" providerId="LiveId" clId="{26368FB4-53FE-4B17-A8D4-AD06D0A18768}" dt="2022-06-06T12:45:33.043" v="3453" actId="27614"/>
          <ac:picMkLst>
            <pc:docMk/>
            <pc:sldMk cId="3694864965" sldId="264"/>
            <ac:picMk id="4" creationId="{230A2B05-AD57-5C7C-D149-BC53787C6ADF}"/>
          </ac:picMkLst>
        </pc:picChg>
        <pc:picChg chg="add del mod">
          <ac:chgData name="Junning" userId="0a0f2b0c330b2a9b" providerId="LiveId" clId="{26368FB4-53FE-4B17-A8D4-AD06D0A18768}" dt="2022-06-06T14:12:45.107" v="3552"/>
          <ac:picMkLst>
            <pc:docMk/>
            <pc:sldMk cId="3694864965" sldId="264"/>
            <ac:picMk id="5" creationId="{ED56D98E-91A5-085E-9429-8988A8B7799C}"/>
          </ac:picMkLst>
        </pc:picChg>
        <pc:picChg chg="add del mod">
          <ac:chgData name="Junning" userId="0a0f2b0c330b2a9b" providerId="LiveId" clId="{26368FB4-53FE-4B17-A8D4-AD06D0A18768}" dt="2022-06-06T14:14:13.299" v="3556"/>
          <ac:picMkLst>
            <pc:docMk/>
            <pc:sldMk cId="3694864965" sldId="264"/>
            <ac:picMk id="6" creationId="{FB50D24B-ED9F-1E52-28C7-547CD95091B0}"/>
          </ac:picMkLst>
        </pc:picChg>
        <pc:picChg chg="add del mod">
          <ac:chgData name="Junning" userId="0a0f2b0c330b2a9b" providerId="LiveId" clId="{26368FB4-53FE-4B17-A8D4-AD06D0A18768}" dt="2022-06-06T14:14:32.476" v="3558"/>
          <ac:picMkLst>
            <pc:docMk/>
            <pc:sldMk cId="3694864965" sldId="264"/>
            <ac:picMk id="7" creationId="{E6138191-DBEB-67B3-341D-AAAEDC659BA6}"/>
          </ac:picMkLst>
        </pc:picChg>
        <pc:picChg chg="add del mod">
          <ac:chgData name="Junning" userId="0a0f2b0c330b2a9b" providerId="LiveId" clId="{26368FB4-53FE-4B17-A8D4-AD06D0A18768}" dt="2022-06-06T14:14:54.877" v="3560"/>
          <ac:picMkLst>
            <pc:docMk/>
            <pc:sldMk cId="3694864965" sldId="264"/>
            <ac:picMk id="8" creationId="{A2B46489-BF98-A23F-2595-EADB2121B15B}"/>
          </ac:picMkLst>
        </pc:picChg>
        <pc:picChg chg="add del mod">
          <ac:chgData name="Junning" userId="0a0f2b0c330b2a9b" providerId="LiveId" clId="{26368FB4-53FE-4B17-A8D4-AD06D0A18768}" dt="2022-06-06T14:15:49.641" v="3562"/>
          <ac:picMkLst>
            <pc:docMk/>
            <pc:sldMk cId="3694864965" sldId="264"/>
            <ac:picMk id="10" creationId="{E1535C9D-F738-6CC6-212F-7FEC370603FC}"/>
          </ac:picMkLst>
        </pc:picChg>
        <pc:picChg chg="add mod">
          <ac:chgData name="Junning" userId="0a0f2b0c330b2a9b" providerId="LiveId" clId="{26368FB4-53FE-4B17-A8D4-AD06D0A18768}" dt="2022-06-06T14:17:09.045" v="3563"/>
          <ac:picMkLst>
            <pc:docMk/>
            <pc:sldMk cId="3694864965" sldId="264"/>
            <ac:picMk id="12" creationId="{B1359681-0801-C392-B108-C63EF7BCBEFF}"/>
          </ac:picMkLst>
        </pc:picChg>
        <pc:cxnChg chg="add">
          <ac:chgData name="Junning" userId="0a0f2b0c330b2a9b" providerId="LiveId" clId="{26368FB4-53FE-4B17-A8D4-AD06D0A18768}" dt="2022-06-06T12:45:24.702" v="3451" actId="26606"/>
          <ac:cxnSpMkLst>
            <pc:docMk/>
            <pc:sldMk cId="3694864965" sldId="264"/>
            <ac:cxnSpMk id="11" creationId="{57E1E5E6-F385-4E9C-B201-BA5BDE5CAD52}"/>
          </ac:cxnSpMkLst>
        </pc:cxnChg>
      </pc:sldChg>
      <pc:sldChg chg="addSp delSp modSp mod modTransition modAnim">
        <pc:chgData name="Junning" userId="0a0f2b0c330b2a9b" providerId="LiveId" clId="{26368FB4-53FE-4B17-A8D4-AD06D0A18768}" dt="2022-06-06T14:18:10.197" v="3567"/>
        <pc:sldMkLst>
          <pc:docMk/>
          <pc:sldMk cId="759897524" sldId="266"/>
        </pc:sldMkLst>
        <pc:spChg chg="mod">
          <ac:chgData name="Junning" userId="0a0f2b0c330b2a9b" providerId="LiveId" clId="{26368FB4-53FE-4B17-A8D4-AD06D0A18768}" dt="2022-06-05T15:09:57.269" v="3229" actId="20577"/>
          <ac:spMkLst>
            <pc:docMk/>
            <pc:sldMk cId="759897524" sldId="266"/>
            <ac:spMk id="2" creationId="{529BFCB3-7CFF-CD6A-9E21-ECD9F5C0347F}"/>
          </ac:spMkLst>
        </pc:spChg>
        <pc:picChg chg="add del mod">
          <ac:chgData name="Junning" userId="0a0f2b0c330b2a9b" providerId="LiveId" clId="{26368FB4-53FE-4B17-A8D4-AD06D0A18768}" dt="2022-06-06T14:13:57.889" v="3554"/>
          <ac:picMkLst>
            <pc:docMk/>
            <pc:sldMk cId="759897524" sldId="266"/>
            <ac:picMk id="4" creationId="{361A2CE4-FAAC-C9E6-8706-601BEF480964}"/>
          </ac:picMkLst>
        </pc:picChg>
        <pc:picChg chg="add del mod">
          <ac:chgData name="Junning" userId="0a0f2b0c330b2a9b" providerId="LiveId" clId="{26368FB4-53FE-4B17-A8D4-AD06D0A18768}" dt="2022-06-06T14:17:11.867" v="3564"/>
          <ac:picMkLst>
            <pc:docMk/>
            <pc:sldMk cId="759897524" sldId="266"/>
            <ac:picMk id="5" creationId="{BCDC1DE7-9CFB-CA2D-4979-78E7E72459B4}"/>
          </ac:picMkLst>
        </pc:picChg>
        <pc:picChg chg="add del mod">
          <ac:chgData name="Junning" userId="0a0f2b0c330b2a9b" providerId="LiveId" clId="{26368FB4-53FE-4B17-A8D4-AD06D0A18768}" dt="2022-06-06T14:17:24.960" v="3566"/>
          <ac:picMkLst>
            <pc:docMk/>
            <pc:sldMk cId="759897524" sldId="266"/>
            <ac:picMk id="6" creationId="{F703F3E2-7EA7-24BE-2F22-467FE5BA8108}"/>
          </ac:picMkLst>
        </pc:picChg>
        <pc:picChg chg="add mod">
          <ac:chgData name="Junning" userId="0a0f2b0c330b2a9b" providerId="LiveId" clId="{26368FB4-53FE-4B17-A8D4-AD06D0A18768}" dt="2022-06-06T14:18:10.197" v="3567"/>
          <ac:picMkLst>
            <pc:docMk/>
            <pc:sldMk cId="759897524" sldId="266"/>
            <ac:picMk id="7" creationId="{6413984D-E27D-66FE-892B-1112FCAC59A1}"/>
          </ac:picMkLst>
        </pc:picChg>
      </pc:sldChg>
      <pc:sldChg chg="addSp delSp modSp modTransition modAnim">
        <pc:chgData name="Junning" userId="0a0f2b0c330b2a9b" providerId="LiveId" clId="{26368FB4-53FE-4B17-A8D4-AD06D0A18768}" dt="2022-06-06T14:22:42.410" v="3587"/>
        <pc:sldMkLst>
          <pc:docMk/>
          <pc:sldMk cId="4031570936" sldId="267"/>
        </pc:sldMkLst>
        <pc:picChg chg="add del mod">
          <ac:chgData name="Junning" userId="0a0f2b0c330b2a9b" providerId="LiveId" clId="{26368FB4-53FE-4B17-A8D4-AD06D0A18768}" dt="2022-06-06T14:20:06.059" v="3582"/>
          <ac:picMkLst>
            <pc:docMk/>
            <pc:sldMk cId="4031570936" sldId="267"/>
            <ac:picMk id="4" creationId="{8570D0E5-81AD-586D-EF14-44C7AC831243}"/>
          </ac:picMkLst>
        </pc:picChg>
        <pc:picChg chg="add del mod">
          <ac:chgData name="Junning" userId="0a0f2b0c330b2a9b" providerId="LiveId" clId="{26368FB4-53FE-4B17-A8D4-AD06D0A18768}" dt="2022-06-06T14:21:06.066" v="3584"/>
          <ac:picMkLst>
            <pc:docMk/>
            <pc:sldMk cId="4031570936" sldId="267"/>
            <ac:picMk id="5" creationId="{080BB010-1BB0-06C7-8987-F9F094BA085E}"/>
          </ac:picMkLst>
        </pc:picChg>
        <pc:picChg chg="add del mod">
          <ac:chgData name="Junning" userId="0a0f2b0c330b2a9b" providerId="LiveId" clId="{26368FB4-53FE-4B17-A8D4-AD06D0A18768}" dt="2022-06-06T14:21:50.528" v="3586"/>
          <ac:picMkLst>
            <pc:docMk/>
            <pc:sldMk cId="4031570936" sldId="267"/>
            <ac:picMk id="6" creationId="{D3283B3E-BAAA-289A-A62A-70619C08FFFE}"/>
          </ac:picMkLst>
        </pc:picChg>
        <pc:picChg chg="add mod">
          <ac:chgData name="Junning" userId="0a0f2b0c330b2a9b" providerId="LiveId" clId="{26368FB4-53FE-4B17-A8D4-AD06D0A18768}" dt="2022-06-06T14:22:42.410" v="3587"/>
          <ac:picMkLst>
            <pc:docMk/>
            <pc:sldMk cId="4031570936" sldId="267"/>
            <ac:picMk id="7" creationId="{56C51BD1-93C7-8CC1-2BA2-B17581B865BD}"/>
          </ac:picMkLst>
        </pc:picChg>
        <pc:picChg chg="add mod">
          <ac:chgData name="Junning" userId="0a0f2b0c330b2a9b" providerId="LiveId" clId="{26368FB4-53FE-4B17-A8D4-AD06D0A18768}" dt="2022-06-06T14:19:41.442" v="3578" actId="14100"/>
          <ac:picMkLst>
            <pc:docMk/>
            <pc:sldMk cId="4031570936" sldId="267"/>
            <ac:picMk id="1026" creationId="{AFB306C8-55CC-007A-D3EC-2BDB3A5E9E81}"/>
          </ac:picMkLst>
        </pc:picChg>
        <pc:picChg chg="add del">
          <ac:chgData name="Junning" userId="0a0f2b0c330b2a9b" providerId="LiveId" clId="{26368FB4-53FE-4B17-A8D4-AD06D0A18768}" dt="2022-06-06T14:19:34.334" v="3575" actId="478"/>
          <ac:picMkLst>
            <pc:docMk/>
            <pc:sldMk cId="4031570936" sldId="267"/>
            <ac:picMk id="6146" creationId="{5F3B6818-88B9-6F3A-04FA-77B1520922C8}"/>
          </ac:picMkLst>
        </pc:picChg>
        <pc:picChg chg="del mod">
          <ac:chgData name="Junning" userId="0a0f2b0c330b2a9b" providerId="LiveId" clId="{26368FB4-53FE-4B17-A8D4-AD06D0A18768}" dt="2022-06-06T14:19:29.320" v="3571" actId="478"/>
          <ac:picMkLst>
            <pc:docMk/>
            <pc:sldMk cId="4031570936" sldId="267"/>
            <ac:picMk id="8198" creationId="{19ED894D-CF44-8E6E-EA4E-848D76F4F450}"/>
          </ac:picMkLst>
        </pc:picChg>
      </pc:sldChg>
      <pc:sldChg chg="addSp delSp modSp mod modTransition modAnim">
        <pc:chgData name="Junning" userId="0a0f2b0c330b2a9b" providerId="LiveId" clId="{26368FB4-53FE-4B17-A8D4-AD06D0A18768}" dt="2022-06-06T14:24:59.292" v="3597"/>
        <pc:sldMkLst>
          <pc:docMk/>
          <pc:sldMk cId="3261662007" sldId="270"/>
        </pc:sldMkLst>
        <pc:spChg chg="add del">
          <ac:chgData name="Junning" userId="0a0f2b0c330b2a9b" providerId="LiveId" clId="{26368FB4-53FE-4B17-A8D4-AD06D0A18768}" dt="2022-06-06T14:23:15.588" v="3592" actId="22"/>
          <ac:spMkLst>
            <pc:docMk/>
            <pc:sldMk cId="3261662007" sldId="270"/>
            <ac:spMk id="10" creationId="{5FD8045F-47AD-C7F7-62B1-D3D3C1ECEC23}"/>
          </ac:spMkLst>
        </pc:spChg>
        <pc:picChg chg="add del mod">
          <ac:chgData name="Junning" userId="0a0f2b0c330b2a9b" providerId="LiveId" clId="{26368FB4-53FE-4B17-A8D4-AD06D0A18768}" dt="2022-06-06T14:23:32.224" v="3596"/>
          <ac:picMkLst>
            <pc:docMk/>
            <pc:sldMk cId="3261662007" sldId="270"/>
            <ac:picMk id="4" creationId="{5CD67FB1-1069-6AB1-B8EB-DF416E2586EF}"/>
          </ac:picMkLst>
        </pc:picChg>
        <pc:picChg chg="add mod">
          <ac:chgData name="Junning" userId="0a0f2b0c330b2a9b" providerId="LiveId" clId="{26368FB4-53FE-4B17-A8D4-AD06D0A18768}" dt="2022-06-06T14:24:59.292" v="3597"/>
          <ac:picMkLst>
            <pc:docMk/>
            <pc:sldMk cId="3261662007" sldId="270"/>
            <ac:picMk id="6" creationId="{57FAA4A9-A678-F814-ABC6-78F62E182F0B}"/>
          </ac:picMkLst>
        </pc:picChg>
        <pc:picChg chg="add del mod">
          <ac:chgData name="Junning" userId="0a0f2b0c330b2a9b" providerId="LiveId" clId="{26368FB4-53FE-4B17-A8D4-AD06D0A18768}" dt="2022-06-06T14:22:53.433" v="3589" actId="478"/>
          <ac:picMkLst>
            <pc:docMk/>
            <pc:sldMk cId="3261662007" sldId="270"/>
            <ac:picMk id="2050" creationId="{12D6F1F9-C765-045C-2FBE-CAAE3D34D374}"/>
          </ac:picMkLst>
        </pc:picChg>
        <pc:picChg chg="add mod">
          <ac:chgData name="Junning" userId="0a0f2b0c330b2a9b" providerId="LiveId" clId="{26368FB4-53FE-4B17-A8D4-AD06D0A18768}" dt="2022-06-06T14:23:22.946" v="3595" actId="14100"/>
          <ac:picMkLst>
            <pc:docMk/>
            <pc:sldMk cId="3261662007" sldId="270"/>
            <ac:picMk id="2052" creationId="{D65D4A71-1771-C0F3-63E2-7B5F90B52815}"/>
          </ac:picMkLst>
        </pc:picChg>
        <pc:picChg chg="del">
          <ac:chgData name="Junning" userId="0a0f2b0c330b2a9b" providerId="LiveId" clId="{26368FB4-53FE-4B17-A8D4-AD06D0A18768}" dt="2022-06-06T14:22:54.475" v="3590" actId="478"/>
          <ac:picMkLst>
            <pc:docMk/>
            <pc:sldMk cId="3261662007" sldId="270"/>
            <ac:picMk id="11266" creationId="{185C73C7-9ABC-2645-53EF-D3B674A5F260}"/>
          </ac:picMkLst>
        </pc:picChg>
      </pc:sldChg>
      <pc:sldChg chg="addSp modSp">
        <pc:chgData name="Junning" userId="0a0f2b0c330b2a9b" providerId="LiveId" clId="{26368FB4-53FE-4B17-A8D4-AD06D0A18768}" dt="2022-06-06T14:07:16.370" v="3541"/>
        <pc:sldMkLst>
          <pc:docMk/>
          <pc:sldMk cId="158566625" sldId="271"/>
        </pc:sldMkLst>
        <pc:picChg chg="add mod">
          <ac:chgData name="Junning" userId="0a0f2b0c330b2a9b" providerId="LiveId" clId="{26368FB4-53FE-4B17-A8D4-AD06D0A18768}" dt="2022-06-06T14:07:16.370" v="3541"/>
          <ac:picMkLst>
            <pc:docMk/>
            <pc:sldMk cId="158566625" sldId="271"/>
            <ac:picMk id="4" creationId="{FF6043CB-4C3D-127E-A15C-14070EFA48FC}"/>
          </ac:picMkLst>
        </pc:picChg>
      </pc:sldChg>
      <pc:sldChg chg="addSp modSp">
        <pc:chgData name="Junning" userId="0a0f2b0c330b2a9b" providerId="LiveId" clId="{26368FB4-53FE-4B17-A8D4-AD06D0A18768}" dt="2022-06-06T14:30:22.284" v="3609"/>
        <pc:sldMkLst>
          <pc:docMk/>
          <pc:sldMk cId="3069831351" sldId="272"/>
        </pc:sldMkLst>
        <pc:picChg chg="add mod">
          <ac:chgData name="Junning" userId="0a0f2b0c330b2a9b" providerId="LiveId" clId="{26368FB4-53FE-4B17-A8D4-AD06D0A18768}" dt="2022-06-06T14:30:22.284" v="3609"/>
          <ac:picMkLst>
            <pc:docMk/>
            <pc:sldMk cId="3069831351" sldId="272"/>
            <ac:picMk id="4" creationId="{DF9BC3C3-1EA1-1EB7-6330-676B947CC811}"/>
          </ac:picMkLst>
        </pc:picChg>
      </pc:sldChg>
      <pc:sldChg chg="addSp delSp modSp new mod modTransition setBg modAnim">
        <pc:chgData name="Junning" userId="0a0f2b0c330b2a9b" providerId="LiveId" clId="{26368FB4-53FE-4B17-A8D4-AD06D0A18768}" dt="2022-06-06T13:33:49.747" v="3475"/>
        <pc:sldMkLst>
          <pc:docMk/>
          <pc:sldMk cId="2437314524" sldId="273"/>
        </pc:sldMkLst>
        <pc:spChg chg="mod">
          <ac:chgData name="Junning" userId="0a0f2b0c330b2a9b" providerId="LiveId" clId="{26368FB4-53FE-4B17-A8D4-AD06D0A18768}" dt="2022-06-06T10:23:26.410" v="3346" actId="20577"/>
          <ac:spMkLst>
            <pc:docMk/>
            <pc:sldMk cId="2437314524" sldId="273"/>
            <ac:spMk id="2" creationId="{4FA95229-6B11-1372-1928-D9523FF99176}"/>
          </ac:spMkLst>
        </pc:spChg>
        <pc:spChg chg="mod">
          <ac:chgData name="Junning" userId="0a0f2b0c330b2a9b" providerId="LiveId" clId="{26368FB4-53FE-4B17-A8D4-AD06D0A18768}" dt="2022-06-06T13:31:22.101" v="3471" actId="20577"/>
          <ac:spMkLst>
            <pc:docMk/>
            <pc:sldMk cId="2437314524" sldId="273"/>
            <ac:spMk id="3" creationId="{E1F773FF-FC6F-E75A-6058-11641EB82F1C}"/>
          </ac:spMkLst>
        </pc:spChg>
        <pc:spChg chg="add del">
          <ac:chgData name="Junning" userId="0a0f2b0c330b2a9b" providerId="LiveId" clId="{26368FB4-53FE-4B17-A8D4-AD06D0A18768}" dt="2022-06-05T14:30:20.024" v="2671" actId="26606"/>
          <ac:spMkLst>
            <pc:docMk/>
            <pc:sldMk cId="2437314524" sldId="273"/>
            <ac:spMk id="8" creationId="{2A8AA5BC-4F7A-4226-8F99-6D824B226A97}"/>
          </ac:spMkLst>
        </pc:spChg>
        <pc:spChg chg="add del">
          <ac:chgData name="Junning" userId="0a0f2b0c330b2a9b" providerId="LiveId" clId="{26368FB4-53FE-4B17-A8D4-AD06D0A18768}" dt="2022-06-05T14:30:20.024" v="2671" actId="26606"/>
          <ac:spMkLst>
            <pc:docMk/>
            <pc:sldMk cId="2437314524" sldId="273"/>
            <ac:spMk id="12" creationId="{5BC87C3E-1040-4EE4-9BDB-9537F7A1B335}"/>
          </ac:spMkLst>
        </pc:spChg>
        <pc:spChg chg="add">
          <ac:chgData name="Junning" userId="0a0f2b0c330b2a9b" providerId="LiveId" clId="{26368FB4-53FE-4B17-A8D4-AD06D0A18768}" dt="2022-06-05T14:30:20.024" v="2671" actId="26606"/>
          <ac:spMkLst>
            <pc:docMk/>
            <pc:sldMk cId="2437314524" sldId="273"/>
            <ac:spMk id="21" creationId="{2A8AA5BC-4F7A-4226-8F99-6D824B226A97}"/>
          </ac:spMkLst>
        </pc:spChg>
        <pc:spChg chg="add">
          <ac:chgData name="Junning" userId="0a0f2b0c330b2a9b" providerId="LiveId" clId="{26368FB4-53FE-4B17-A8D4-AD06D0A18768}" dt="2022-06-05T14:30:20.024" v="2671" actId="26606"/>
          <ac:spMkLst>
            <pc:docMk/>
            <pc:sldMk cId="2437314524" sldId="273"/>
            <ac:spMk id="25" creationId="{5BC87C3E-1040-4EE4-9BDB-9537F7A1B335}"/>
          </ac:spMkLst>
        </pc:spChg>
        <pc:spChg chg="add">
          <ac:chgData name="Junning" userId="0a0f2b0c330b2a9b" providerId="LiveId" clId="{26368FB4-53FE-4B17-A8D4-AD06D0A18768}" dt="2022-06-05T14:30:20.024" v="2671" actId="26606"/>
          <ac:spMkLst>
            <pc:docMk/>
            <pc:sldMk cId="2437314524" sldId="273"/>
            <ac:spMk id="29" creationId="{054EEF01-190A-468F-A13C-CD98AC1C7D64}"/>
          </ac:spMkLst>
        </pc:spChg>
        <pc:picChg chg="add del mod">
          <ac:chgData name="Junning" userId="0a0f2b0c330b2a9b" providerId="LiveId" clId="{26368FB4-53FE-4B17-A8D4-AD06D0A18768}" dt="2022-06-06T13:30:40.371" v="3455"/>
          <ac:picMkLst>
            <pc:docMk/>
            <pc:sldMk cId="2437314524" sldId="273"/>
            <ac:picMk id="4" creationId="{FDD041D7-0DFF-6F15-2FF5-CBB9BDDEB487}"/>
          </ac:picMkLst>
        </pc:picChg>
        <pc:picChg chg="add del mod">
          <ac:chgData name="Junning" userId="0a0f2b0c330b2a9b" providerId="LiveId" clId="{26368FB4-53FE-4B17-A8D4-AD06D0A18768}" dt="2022-06-06T13:31:26.807" v="3472"/>
          <ac:picMkLst>
            <pc:docMk/>
            <pc:sldMk cId="2437314524" sldId="273"/>
            <ac:picMk id="5" creationId="{B6BE3BD2-096F-1CA9-8758-0051A60BD9AB}"/>
          </ac:picMkLst>
        </pc:picChg>
        <pc:picChg chg="add del mod">
          <ac:chgData name="Junning" userId="0a0f2b0c330b2a9b" providerId="LiveId" clId="{26368FB4-53FE-4B17-A8D4-AD06D0A18768}" dt="2022-06-06T13:33:26.137" v="3474"/>
          <ac:picMkLst>
            <pc:docMk/>
            <pc:sldMk cId="2437314524" sldId="273"/>
            <ac:picMk id="6" creationId="{7D4931F0-6698-E96C-5FEB-505671151750}"/>
          </ac:picMkLst>
        </pc:picChg>
        <pc:picChg chg="add mod">
          <ac:chgData name="Junning" userId="0a0f2b0c330b2a9b" providerId="LiveId" clId="{26368FB4-53FE-4B17-A8D4-AD06D0A18768}" dt="2022-06-06T13:33:49.747" v="3475"/>
          <ac:picMkLst>
            <pc:docMk/>
            <pc:sldMk cId="2437314524" sldId="273"/>
            <ac:picMk id="7" creationId="{2D8038BA-CB2D-FA17-0831-E0B77A00372E}"/>
          </ac:picMkLst>
        </pc:picChg>
        <pc:cxnChg chg="add del">
          <ac:chgData name="Junning" userId="0a0f2b0c330b2a9b" providerId="LiveId" clId="{26368FB4-53FE-4B17-A8D4-AD06D0A18768}" dt="2022-06-05T14:30:20.024" v="2671" actId="26606"/>
          <ac:cxnSpMkLst>
            <pc:docMk/>
            <pc:sldMk cId="2437314524" sldId="273"/>
            <ac:cxnSpMk id="10" creationId="{911DBBF1-3229-4BD9-B3D1-B4CA571E7431}"/>
          </ac:cxnSpMkLst>
        </pc:cxnChg>
        <pc:cxnChg chg="add del">
          <ac:chgData name="Junning" userId="0a0f2b0c330b2a9b" providerId="LiveId" clId="{26368FB4-53FE-4B17-A8D4-AD06D0A18768}" dt="2022-06-05T14:30:20.024" v="2671" actId="26606"/>
          <ac:cxnSpMkLst>
            <pc:docMk/>
            <pc:sldMk cId="2437314524" sldId="273"/>
            <ac:cxnSpMk id="14" creationId="{42CDBECE-872A-4C73-9DC1-BB4E805E2CF5}"/>
          </ac:cxnSpMkLst>
        </pc:cxnChg>
        <pc:cxnChg chg="add del">
          <ac:chgData name="Junning" userId="0a0f2b0c330b2a9b" providerId="LiveId" clId="{26368FB4-53FE-4B17-A8D4-AD06D0A18768}" dt="2022-06-05T14:30:20.024" v="2671" actId="26606"/>
          <ac:cxnSpMkLst>
            <pc:docMk/>
            <pc:sldMk cId="2437314524" sldId="273"/>
            <ac:cxnSpMk id="16" creationId="{F5CD5A0B-CDD7-427C-AA42-2EECFDFA1811}"/>
          </ac:cxnSpMkLst>
        </pc:cxnChg>
        <pc:cxnChg chg="add">
          <ac:chgData name="Junning" userId="0a0f2b0c330b2a9b" providerId="LiveId" clId="{26368FB4-53FE-4B17-A8D4-AD06D0A18768}" dt="2022-06-05T14:30:20.024" v="2671" actId="26606"/>
          <ac:cxnSpMkLst>
            <pc:docMk/>
            <pc:sldMk cId="2437314524" sldId="273"/>
            <ac:cxnSpMk id="23" creationId="{911DBBF1-3229-4BD9-B3D1-B4CA571E7431}"/>
          </ac:cxnSpMkLst>
        </pc:cxnChg>
        <pc:cxnChg chg="add">
          <ac:chgData name="Junning" userId="0a0f2b0c330b2a9b" providerId="LiveId" clId="{26368FB4-53FE-4B17-A8D4-AD06D0A18768}" dt="2022-06-05T14:30:20.024" v="2671" actId="26606"/>
          <ac:cxnSpMkLst>
            <pc:docMk/>
            <pc:sldMk cId="2437314524" sldId="273"/>
            <ac:cxnSpMk id="27" creationId="{F5CD5A0B-CDD7-427C-AA42-2EECFDFA1811}"/>
          </ac:cxnSpMkLst>
        </pc:cxnChg>
      </pc:sldChg>
      <pc:sldChg chg="addSp delSp modSp new mod modTransition setBg modAnim">
        <pc:chgData name="Junning" userId="0a0f2b0c330b2a9b" providerId="LiveId" clId="{26368FB4-53FE-4B17-A8D4-AD06D0A18768}" dt="2022-06-06T13:43:04.807" v="3496"/>
        <pc:sldMkLst>
          <pc:docMk/>
          <pc:sldMk cId="9717028" sldId="274"/>
        </pc:sldMkLst>
        <pc:spChg chg="mod">
          <ac:chgData name="Junning" userId="0a0f2b0c330b2a9b" providerId="LiveId" clId="{26368FB4-53FE-4B17-A8D4-AD06D0A18768}" dt="2022-06-05T14:02:04.940" v="1384" actId="26606"/>
          <ac:spMkLst>
            <pc:docMk/>
            <pc:sldMk cId="9717028" sldId="274"/>
            <ac:spMk id="2" creationId="{D51508B1-0D08-B737-BCF6-0637C1826C02}"/>
          </ac:spMkLst>
        </pc:spChg>
        <pc:spChg chg="mod">
          <ac:chgData name="Junning" userId="0a0f2b0c330b2a9b" providerId="LiveId" clId="{26368FB4-53FE-4B17-A8D4-AD06D0A18768}" dt="2022-06-05T14:08:38.308" v="1623" actId="20577"/>
          <ac:spMkLst>
            <pc:docMk/>
            <pc:sldMk cId="9717028" sldId="274"/>
            <ac:spMk id="3" creationId="{2626E576-F157-78A3-F302-3F4D8C5104A1}"/>
          </ac:spMkLst>
        </pc:spChg>
        <pc:spChg chg="add del">
          <ac:chgData name="Junning" userId="0a0f2b0c330b2a9b" providerId="LiveId" clId="{26368FB4-53FE-4B17-A8D4-AD06D0A18768}" dt="2022-06-05T14:01:05.697" v="1362" actId="26606"/>
          <ac:spMkLst>
            <pc:docMk/>
            <pc:sldMk cId="9717028" sldId="274"/>
            <ac:spMk id="8" creationId="{70DFC902-7D23-471A-B557-B6B6917D7A0D}"/>
          </ac:spMkLst>
        </pc:spChg>
        <pc:spChg chg="add del">
          <ac:chgData name="Junning" userId="0a0f2b0c330b2a9b" providerId="LiveId" clId="{26368FB4-53FE-4B17-A8D4-AD06D0A18768}" dt="2022-06-05T14:01:05.697" v="1362" actId="26606"/>
          <ac:spMkLst>
            <pc:docMk/>
            <pc:sldMk cId="9717028" sldId="274"/>
            <ac:spMk id="10" creationId="{A55D5633-D557-4DCA-982C-FF36EB7A1C00}"/>
          </ac:spMkLst>
        </pc:spChg>
        <pc:spChg chg="add del">
          <ac:chgData name="Junning" userId="0a0f2b0c330b2a9b" providerId="LiveId" clId="{26368FB4-53FE-4B17-A8D4-AD06D0A18768}" dt="2022-06-05T14:01:05.697" v="1362" actId="26606"/>
          <ac:spMkLst>
            <pc:docMk/>
            <pc:sldMk cId="9717028" sldId="274"/>
            <ac:spMk id="12" creationId="{450D3AD2-FA80-415F-A9CE-54D884561CD7}"/>
          </ac:spMkLst>
        </pc:spChg>
        <pc:spChg chg="add del">
          <ac:chgData name="Junning" userId="0a0f2b0c330b2a9b" providerId="LiveId" clId="{26368FB4-53FE-4B17-A8D4-AD06D0A18768}" dt="2022-06-05T14:01:19.901" v="1364" actId="26606"/>
          <ac:spMkLst>
            <pc:docMk/>
            <pc:sldMk cId="9717028" sldId="274"/>
            <ac:spMk id="14" creationId="{70DFC902-7D23-471A-B557-B6B6917D7A0D}"/>
          </ac:spMkLst>
        </pc:spChg>
        <pc:spChg chg="add del">
          <ac:chgData name="Junning" userId="0a0f2b0c330b2a9b" providerId="LiveId" clId="{26368FB4-53FE-4B17-A8D4-AD06D0A18768}" dt="2022-06-05T14:01:19.901" v="1364" actId="26606"/>
          <ac:spMkLst>
            <pc:docMk/>
            <pc:sldMk cId="9717028" sldId="274"/>
            <ac:spMk id="15" creationId="{A55D5633-D557-4DCA-982C-FF36EB7A1C00}"/>
          </ac:spMkLst>
        </pc:spChg>
        <pc:spChg chg="add del">
          <ac:chgData name="Junning" userId="0a0f2b0c330b2a9b" providerId="LiveId" clId="{26368FB4-53FE-4B17-A8D4-AD06D0A18768}" dt="2022-06-05T14:01:19.901" v="1364" actId="26606"/>
          <ac:spMkLst>
            <pc:docMk/>
            <pc:sldMk cId="9717028" sldId="274"/>
            <ac:spMk id="16" creationId="{450D3AD2-FA80-415F-A9CE-54D884561CD7}"/>
          </ac:spMkLst>
        </pc:spChg>
        <pc:spChg chg="add del">
          <ac:chgData name="Junning" userId="0a0f2b0c330b2a9b" providerId="LiveId" clId="{26368FB4-53FE-4B17-A8D4-AD06D0A18768}" dt="2022-06-05T14:02:04.940" v="1384" actId="26606"/>
          <ac:spMkLst>
            <pc:docMk/>
            <pc:sldMk cId="9717028" sldId="274"/>
            <ac:spMk id="18" creationId="{70DFC902-7D23-471A-B557-B6B6917D7A0D}"/>
          </ac:spMkLst>
        </pc:spChg>
        <pc:spChg chg="add del">
          <ac:chgData name="Junning" userId="0a0f2b0c330b2a9b" providerId="LiveId" clId="{26368FB4-53FE-4B17-A8D4-AD06D0A18768}" dt="2022-06-05T14:02:04.940" v="1384" actId="26606"/>
          <ac:spMkLst>
            <pc:docMk/>
            <pc:sldMk cId="9717028" sldId="274"/>
            <ac:spMk id="19" creationId="{A55D5633-D557-4DCA-982C-FF36EB7A1C00}"/>
          </ac:spMkLst>
        </pc:spChg>
        <pc:spChg chg="add del">
          <ac:chgData name="Junning" userId="0a0f2b0c330b2a9b" providerId="LiveId" clId="{26368FB4-53FE-4B17-A8D4-AD06D0A18768}" dt="2022-06-05T14:02:04.940" v="1384" actId="26606"/>
          <ac:spMkLst>
            <pc:docMk/>
            <pc:sldMk cId="9717028" sldId="274"/>
            <ac:spMk id="20" creationId="{450D3AD2-FA80-415F-A9CE-54D884561CD7}"/>
          </ac:spMkLst>
        </pc:spChg>
        <pc:spChg chg="add">
          <ac:chgData name="Junning" userId="0a0f2b0c330b2a9b" providerId="LiveId" clId="{26368FB4-53FE-4B17-A8D4-AD06D0A18768}" dt="2022-06-05T14:02:04.940" v="1384" actId="26606"/>
          <ac:spMkLst>
            <pc:docMk/>
            <pc:sldMk cId="9717028" sldId="274"/>
            <ac:spMk id="25" creationId="{488333BA-AE6E-427A-9B16-A39C8073F4EB}"/>
          </ac:spMkLst>
        </pc:spChg>
        <pc:spChg chg="add">
          <ac:chgData name="Junning" userId="0a0f2b0c330b2a9b" providerId="LiveId" clId="{26368FB4-53FE-4B17-A8D4-AD06D0A18768}" dt="2022-06-05T14:02:04.940" v="1384" actId="26606"/>
          <ac:spMkLst>
            <pc:docMk/>
            <pc:sldMk cId="9717028" sldId="274"/>
            <ac:spMk id="27" creationId="{F98ED85F-DCEE-4B50-802E-71A6E3E12B04}"/>
          </ac:spMkLst>
        </pc:spChg>
        <pc:picChg chg="add del mod">
          <ac:chgData name="Junning" userId="0a0f2b0c330b2a9b" providerId="LiveId" clId="{26368FB4-53FE-4B17-A8D4-AD06D0A18768}" dt="2022-06-06T13:34:23.728" v="3477"/>
          <ac:picMkLst>
            <pc:docMk/>
            <pc:sldMk cId="9717028" sldId="274"/>
            <ac:picMk id="4" creationId="{8A593BDC-0F31-424D-1F00-6739DB024607}"/>
          </ac:picMkLst>
        </pc:picChg>
        <pc:picChg chg="add del mod">
          <ac:chgData name="Junning" userId="0a0f2b0c330b2a9b" providerId="LiveId" clId="{26368FB4-53FE-4B17-A8D4-AD06D0A18768}" dt="2022-06-06T13:34:44.252" v="3479"/>
          <ac:picMkLst>
            <pc:docMk/>
            <pc:sldMk cId="9717028" sldId="274"/>
            <ac:picMk id="5" creationId="{0FDDA81D-FDE0-50A6-7057-A5A30DBFAAD9}"/>
          </ac:picMkLst>
        </pc:picChg>
        <pc:picChg chg="add del mod">
          <ac:chgData name="Junning" userId="0a0f2b0c330b2a9b" providerId="LiveId" clId="{26368FB4-53FE-4B17-A8D4-AD06D0A18768}" dt="2022-06-06T13:35:01.942" v="3481"/>
          <ac:picMkLst>
            <pc:docMk/>
            <pc:sldMk cId="9717028" sldId="274"/>
            <ac:picMk id="6" creationId="{57A28A7D-13F5-0E5B-4E6F-DFBFBC3459B2}"/>
          </ac:picMkLst>
        </pc:picChg>
        <pc:picChg chg="add del mod">
          <ac:chgData name="Junning" userId="0a0f2b0c330b2a9b" providerId="LiveId" clId="{26368FB4-53FE-4B17-A8D4-AD06D0A18768}" dt="2022-06-06T13:37:08.128" v="3483"/>
          <ac:picMkLst>
            <pc:docMk/>
            <pc:sldMk cId="9717028" sldId="274"/>
            <ac:picMk id="7" creationId="{B7E27A78-D99F-DC37-BCBB-2FAA217AE311}"/>
          </ac:picMkLst>
        </pc:picChg>
        <pc:picChg chg="add del mod">
          <ac:chgData name="Junning" userId="0a0f2b0c330b2a9b" providerId="LiveId" clId="{26368FB4-53FE-4B17-A8D4-AD06D0A18768}" dt="2022-06-06T13:37:42.872" v="3485"/>
          <ac:picMkLst>
            <pc:docMk/>
            <pc:sldMk cId="9717028" sldId="274"/>
            <ac:picMk id="8" creationId="{0DCEE041-0750-C33E-0595-FC4E3304D389}"/>
          </ac:picMkLst>
        </pc:picChg>
        <pc:picChg chg="add del mod">
          <ac:chgData name="Junning" userId="0a0f2b0c330b2a9b" providerId="LiveId" clId="{26368FB4-53FE-4B17-A8D4-AD06D0A18768}" dt="2022-06-06T13:37:51.201" v="3487"/>
          <ac:picMkLst>
            <pc:docMk/>
            <pc:sldMk cId="9717028" sldId="274"/>
            <ac:picMk id="9" creationId="{7E456EE1-68CE-04E0-1CA1-E27B044CB73F}"/>
          </ac:picMkLst>
        </pc:picChg>
        <pc:picChg chg="add del mod">
          <ac:chgData name="Junning" userId="0a0f2b0c330b2a9b" providerId="LiveId" clId="{26368FB4-53FE-4B17-A8D4-AD06D0A18768}" dt="2022-06-06T13:38:21.704" v="3489"/>
          <ac:picMkLst>
            <pc:docMk/>
            <pc:sldMk cId="9717028" sldId="274"/>
            <ac:picMk id="10" creationId="{94F877F3-7216-E42C-32D4-E619DF5BEA2A}"/>
          </ac:picMkLst>
        </pc:picChg>
        <pc:picChg chg="add del mod">
          <ac:chgData name="Junning" userId="0a0f2b0c330b2a9b" providerId="LiveId" clId="{26368FB4-53FE-4B17-A8D4-AD06D0A18768}" dt="2022-06-06T13:38:30.829" v="3491"/>
          <ac:picMkLst>
            <pc:docMk/>
            <pc:sldMk cId="9717028" sldId="274"/>
            <ac:picMk id="11" creationId="{B47B0E5E-2CDC-02B2-8324-0939438F8987}"/>
          </ac:picMkLst>
        </pc:picChg>
        <pc:picChg chg="add del mod">
          <ac:chgData name="Junning" userId="0a0f2b0c330b2a9b" providerId="LiveId" clId="{26368FB4-53FE-4B17-A8D4-AD06D0A18768}" dt="2022-06-06T13:38:43.359" v="3493"/>
          <ac:picMkLst>
            <pc:docMk/>
            <pc:sldMk cId="9717028" sldId="274"/>
            <ac:picMk id="12" creationId="{2BD41052-4FBB-594A-C49B-00D4FB22D623}"/>
          </ac:picMkLst>
        </pc:picChg>
        <pc:picChg chg="add del mod">
          <ac:chgData name="Junning" userId="0a0f2b0c330b2a9b" providerId="LiveId" clId="{26368FB4-53FE-4B17-A8D4-AD06D0A18768}" dt="2022-06-06T13:39:52.318" v="3495"/>
          <ac:picMkLst>
            <pc:docMk/>
            <pc:sldMk cId="9717028" sldId="274"/>
            <ac:picMk id="13" creationId="{C1D956EB-D3DC-F6EF-F457-AEC98EF1B5C5}"/>
          </ac:picMkLst>
        </pc:picChg>
        <pc:picChg chg="add mod">
          <ac:chgData name="Junning" userId="0a0f2b0c330b2a9b" providerId="LiveId" clId="{26368FB4-53FE-4B17-A8D4-AD06D0A18768}" dt="2022-06-06T13:43:04.807" v="3496"/>
          <ac:picMkLst>
            <pc:docMk/>
            <pc:sldMk cId="9717028" sldId="274"/>
            <ac:picMk id="14" creationId="{FDBA1EF7-7243-68A1-BAEF-D8BEAC56B5B7}"/>
          </ac:picMkLst>
        </pc:picChg>
      </pc:sldChg>
      <pc:sldChg chg="addSp delSp modSp new mod modTransition setBg modAnim">
        <pc:chgData name="Junning" userId="0a0f2b0c330b2a9b" providerId="LiveId" clId="{26368FB4-53FE-4B17-A8D4-AD06D0A18768}" dt="2022-06-06T13:50:51.101" v="3510"/>
        <pc:sldMkLst>
          <pc:docMk/>
          <pc:sldMk cId="3215240475" sldId="275"/>
        </pc:sldMkLst>
        <pc:spChg chg="mod">
          <ac:chgData name="Junning" userId="0a0f2b0c330b2a9b" providerId="LiveId" clId="{26368FB4-53FE-4B17-A8D4-AD06D0A18768}" dt="2022-06-05T14:31:40.048" v="2716" actId="26606"/>
          <ac:spMkLst>
            <pc:docMk/>
            <pc:sldMk cId="3215240475" sldId="275"/>
            <ac:spMk id="2" creationId="{9187DB75-2502-0A38-43F9-F6749DDD3D53}"/>
          </ac:spMkLst>
        </pc:spChg>
        <pc:spChg chg="mod">
          <ac:chgData name="Junning" userId="0a0f2b0c330b2a9b" providerId="LiveId" clId="{26368FB4-53FE-4B17-A8D4-AD06D0A18768}" dt="2022-06-05T14:31:40.048" v="2716" actId="26606"/>
          <ac:spMkLst>
            <pc:docMk/>
            <pc:sldMk cId="3215240475" sldId="275"/>
            <ac:spMk id="3" creationId="{8F748C52-0CDD-FD54-1E91-3CD3CA8F78A8}"/>
          </ac:spMkLst>
        </pc:spChg>
        <pc:spChg chg="add del">
          <ac:chgData name="Junning" userId="0a0f2b0c330b2a9b" providerId="LiveId" clId="{26368FB4-53FE-4B17-A8D4-AD06D0A18768}" dt="2022-06-05T14:01:26.541" v="1367" actId="26606"/>
          <ac:spMkLst>
            <pc:docMk/>
            <pc:sldMk cId="3215240475" sldId="275"/>
            <ac:spMk id="8" creationId="{70DFC902-7D23-471A-B557-B6B6917D7A0D}"/>
          </ac:spMkLst>
        </pc:spChg>
        <pc:spChg chg="add del">
          <ac:chgData name="Junning" userId="0a0f2b0c330b2a9b" providerId="LiveId" clId="{26368FB4-53FE-4B17-A8D4-AD06D0A18768}" dt="2022-06-05T14:01:26.541" v="1367" actId="26606"/>
          <ac:spMkLst>
            <pc:docMk/>
            <pc:sldMk cId="3215240475" sldId="275"/>
            <ac:spMk id="10" creationId="{A55D5633-D557-4DCA-982C-FF36EB7A1C00}"/>
          </ac:spMkLst>
        </pc:spChg>
        <pc:spChg chg="add del">
          <ac:chgData name="Junning" userId="0a0f2b0c330b2a9b" providerId="LiveId" clId="{26368FB4-53FE-4B17-A8D4-AD06D0A18768}" dt="2022-06-05T14:01:26.541" v="1367" actId="26606"/>
          <ac:spMkLst>
            <pc:docMk/>
            <pc:sldMk cId="3215240475" sldId="275"/>
            <ac:spMk id="12" creationId="{450D3AD2-FA80-415F-A9CE-54D884561CD7}"/>
          </ac:spMkLst>
        </pc:spChg>
        <pc:spChg chg="add del">
          <ac:chgData name="Junning" userId="0a0f2b0c330b2a9b" providerId="LiveId" clId="{26368FB4-53FE-4B17-A8D4-AD06D0A18768}" dt="2022-06-05T14:01:27.106" v="1369" actId="26606"/>
          <ac:spMkLst>
            <pc:docMk/>
            <pc:sldMk cId="3215240475" sldId="275"/>
            <ac:spMk id="14" creationId="{70DFC902-7D23-471A-B557-B6B6917D7A0D}"/>
          </ac:spMkLst>
        </pc:spChg>
        <pc:spChg chg="add del">
          <ac:chgData name="Junning" userId="0a0f2b0c330b2a9b" providerId="LiveId" clId="{26368FB4-53FE-4B17-A8D4-AD06D0A18768}" dt="2022-06-05T14:01:27.106" v="1369" actId="26606"/>
          <ac:spMkLst>
            <pc:docMk/>
            <pc:sldMk cId="3215240475" sldId="275"/>
            <ac:spMk id="15" creationId="{A55D5633-D557-4DCA-982C-FF36EB7A1C00}"/>
          </ac:spMkLst>
        </pc:spChg>
        <pc:spChg chg="add del">
          <ac:chgData name="Junning" userId="0a0f2b0c330b2a9b" providerId="LiveId" clId="{26368FB4-53FE-4B17-A8D4-AD06D0A18768}" dt="2022-06-05T14:01:27.106" v="1369" actId="26606"/>
          <ac:spMkLst>
            <pc:docMk/>
            <pc:sldMk cId="3215240475" sldId="275"/>
            <ac:spMk id="16" creationId="{450D3AD2-FA80-415F-A9CE-54D884561CD7}"/>
          </ac:spMkLst>
        </pc:spChg>
        <pc:spChg chg="add del">
          <ac:chgData name="Junning" userId="0a0f2b0c330b2a9b" providerId="LiveId" clId="{26368FB4-53FE-4B17-A8D4-AD06D0A18768}" dt="2022-06-05T14:02:13.237" v="1385" actId="26606"/>
          <ac:spMkLst>
            <pc:docMk/>
            <pc:sldMk cId="3215240475" sldId="275"/>
            <ac:spMk id="18" creationId="{70DFC902-7D23-471A-B557-B6B6917D7A0D}"/>
          </ac:spMkLst>
        </pc:spChg>
        <pc:spChg chg="add del">
          <ac:chgData name="Junning" userId="0a0f2b0c330b2a9b" providerId="LiveId" clId="{26368FB4-53FE-4B17-A8D4-AD06D0A18768}" dt="2022-06-05T14:02:13.237" v="1385" actId="26606"/>
          <ac:spMkLst>
            <pc:docMk/>
            <pc:sldMk cId="3215240475" sldId="275"/>
            <ac:spMk id="19" creationId="{A55D5633-D557-4DCA-982C-FF36EB7A1C00}"/>
          </ac:spMkLst>
        </pc:spChg>
        <pc:spChg chg="add del">
          <ac:chgData name="Junning" userId="0a0f2b0c330b2a9b" providerId="LiveId" clId="{26368FB4-53FE-4B17-A8D4-AD06D0A18768}" dt="2022-06-05T14:02:13.237" v="1385" actId="26606"/>
          <ac:spMkLst>
            <pc:docMk/>
            <pc:sldMk cId="3215240475" sldId="275"/>
            <ac:spMk id="20" creationId="{450D3AD2-FA80-415F-A9CE-54D884561CD7}"/>
          </ac:spMkLst>
        </pc:spChg>
        <pc:spChg chg="add del">
          <ac:chgData name="Junning" userId="0a0f2b0c330b2a9b" providerId="LiveId" clId="{26368FB4-53FE-4B17-A8D4-AD06D0A18768}" dt="2022-06-05T14:31:40.048" v="2716" actId="26606"/>
          <ac:spMkLst>
            <pc:docMk/>
            <pc:sldMk cId="3215240475" sldId="275"/>
            <ac:spMk id="25" creationId="{488333BA-AE6E-427A-9B16-A39C8073F4EB}"/>
          </ac:spMkLst>
        </pc:spChg>
        <pc:spChg chg="add del">
          <ac:chgData name="Junning" userId="0a0f2b0c330b2a9b" providerId="LiveId" clId="{26368FB4-53FE-4B17-A8D4-AD06D0A18768}" dt="2022-06-05T14:31:40.048" v="2716" actId="26606"/>
          <ac:spMkLst>
            <pc:docMk/>
            <pc:sldMk cId="3215240475" sldId="275"/>
            <ac:spMk id="27" creationId="{F98ED85F-DCEE-4B50-802E-71A6E3E12B04}"/>
          </ac:spMkLst>
        </pc:spChg>
        <pc:spChg chg="add">
          <ac:chgData name="Junning" userId="0a0f2b0c330b2a9b" providerId="LiveId" clId="{26368FB4-53FE-4B17-A8D4-AD06D0A18768}" dt="2022-06-05T14:31:40.048" v="2716" actId="26606"/>
          <ac:spMkLst>
            <pc:docMk/>
            <pc:sldMk cId="3215240475" sldId="275"/>
            <ac:spMk id="32" creationId="{2BD55E05-51A2-4173-A7FA-869DE4F71AC3}"/>
          </ac:spMkLst>
        </pc:spChg>
        <pc:picChg chg="add del mod">
          <ac:chgData name="Junning" userId="0a0f2b0c330b2a9b" providerId="LiveId" clId="{26368FB4-53FE-4B17-A8D4-AD06D0A18768}" dt="2022-06-06T13:49:24.616" v="3507"/>
          <ac:picMkLst>
            <pc:docMk/>
            <pc:sldMk cId="3215240475" sldId="275"/>
            <ac:picMk id="4" creationId="{9F08D7BB-7BFB-E1BC-511E-0B6B0F096B5C}"/>
          </ac:picMkLst>
        </pc:picChg>
        <pc:picChg chg="add del mod">
          <ac:chgData name="Junning" userId="0a0f2b0c330b2a9b" providerId="LiveId" clId="{26368FB4-53FE-4B17-A8D4-AD06D0A18768}" dt="2022-06-06T13:50:16.547" v="3509"/>
          <ac:picMkLst>
            <pc:docMk/>
            <pc:sldMk cId="3215240475" sldId="275"/>
            <ac:picMk id="5" creationId="{A35D7FFB-EC6A-36E6-D663-626F86D3F7F1}"/>
          </ac:picMkLst>
        </pc:picChg>
        <pc:picChg chg="add mod">
          <ac:chgData name="Junning" userId="0a0f2b0c330b2a9b" providerId="LiveId" clId="{26368FB4-53FE-4B17-A8D4-AD06D0A18768}" dt="2022-06-06T13:50:51.101" v="3510"/>
          <ac:picMkLst>
            <pc:docMk/>
            <pc:sldMk cId="3215240475" sldId="275"/>
            <ac:picMk id="6" creationId="{C63D4085-8F68-C128-69C5-B4DBA7628A8C}"/>
          </ac:picMkLst>
        </pc:picChg>
      </pc:sldChg>
      <pc:sldChg chg="addSp delSp modSp new mod ord modTransition setBg modAnim">
        <pc:chgData name="Junning" userId="0a0f2b0c330b2a9b" providerId="LiveId" clId="{26368FB4-53FE-4B17-A8D4-AD06D0A18768}" dt="2022-06-06T13:52:55.670" v="3515"/>
        <pc:sldMkLst>
          <pc:docMk/>
          <pc:sldMk cId="3948008543" sldId="276"/>
        </pc:sldMkLst>
        <pc:spChg chg="mod">
          <ac:chgData name="Junning" userId="0a0f2b0c330b2a9b" providerId="LiveId" clId="{26368FB4-53FE-4B17-A8D4-AD06D0A18768}" dt="2022-06-05T14:55:59.661" v="3165" actId="207"/>
          <ac:spMkLst>
            <pc:docMk/>
            <pc:sldMk cId="3948008543" sldId="276"/>
            <ac:spMk id="2" creationId="{AD5DE68B-F97C-4B59-431E-F1CA2CDBB3B4}"/>
          </ac:spMkLst>
        </pc:spChg>
        <pc:spChg chg="mod">
          <ac:chgData name="Junning" userId="0a0f2b0c330b2a9b" providerId="LiveId" clId="{26368FB4-53FE-4B17-A8D4-AD06D0A18768}" dt="2022-06-05T14:58:34.704" v="3188" actId="1076"/>
          <ac:spMkLst>
            <pc:docMk/>
            <pc:sldMk cId="3948008543" sldId="276"/>
            <ac:spMk id="3" creationId="{356EF721-5C8F-2995-9178-FD07B1C88C16}"/>
          </ac:spMkLst>
        </pc:spChg>
        <pc:spChg chg="add del">
          <ac:chgData name="Junning" userId="0a0f2b0c330b2a9b" providerId="LiveId" clId="{26368FB4-53FE-4B17-A8D4-AD06D0A18768}" dt="2022-06-05T14:55:38.401" v="3163" actId="26606"/>
          <ac:spMkLst>
            <pc:docMk/>
            <pc:sldMk cId="3948008543" sldId="276"/>
            <ac:spMk id="5" creationId="{70DFC902-7D23-471A-B557-B6B6917D7A0D}"/>
          </ac:spMkLst>
        </pc:spChg>
        <pc:spChg chg="add del">
          <ac:chgData name="Junning" userId="0a0f2b0c330b2a9b" providerId="LiveId" clId="{26368FB4-53FE-4B17-A8D4-AD06D0A18768}" dt="2022-06-05T14:55:38.401" v="3163" actId="26606"/>
          <ac:spMkLst>
            <pc:docMk/>
            <pc:sldMk cId="3948008543" sldId="276"/>
            <ac:spMk id="6" creationId="{A55D5633-D557-4DCA-982C-FF36EB7A1C00}"/>
          </ac:spMkLst>
        </pc:spChg>
        <pc:spChg chg="add del">
          <ac:chgData name="Junning" userId="0a0f2b0c330b2a9b" providerId="LiveId" clId="{26368FB4-53FE-4B17-A8D4-AD06D0A18768}" dt="2022-06-05T14:55:36.907" v="3161" actId="26606"/>
          <ac:spMkLst>
            <pc:docMk/>
            <pc:sldMk cId="3948008543" sldId="276"/>
            <ac:spMk id="8" creationId="{488333BA-AE6E-427A-9B16-A39C8073F4EB}"/>
          </ac:spMkLst>
        </pc:spChg>
        <pc:spChg chg="add del">
          <ac:chgData name="Junning" userId="0a0f2b0c330b2a9b" providerId="LiveId" clId="{26368FB4-53FE-4B17-A8D4-AD06D0A18768}" dt="2022-06-05T14:55:36.907" v="3161" actId="26606"/>
          <ac:spMkLst>
            <pc:docMk/>
            <pc:sldMk cId="3948008543" sldId="276"/>
            <ac:spMk id="10" creationId="{F98ED85F-DCEE-4B50-802E-71A6E3E12B04}"/>
          </ac:spMkLst>
        </pc:spChg>
        <pc:spChg chg="add del">
          <ac:chgData name="Junning" userId="0a0f2b0c330b2a9b" providerId="LiveId" clId="{26368FB4-53FE-4B17-A8D4-AD06D0A18768}" dt="2022-06-05T14:55:38.401" v="3163" actId="26606"/>
          <ac:spMkLst>
            <pc:docMk/>
            <pc:sldMk cId="3948008543" sldId="276"/>
            <ac:spMk id="12" creationId="{450D3AD2-FA80-415F-A9CE-54D884561CD7}"/>
          </ac:spMkLst>
        </pc:spChg>
        <pc:picChg chg="add del mod">
          <ac:chgData name="Junning" userId="0a0f2b0c330b2a9b" providerId="LiveId" clId="{26368FB4-53FE-4B17-A8D4-AD06D0A18768}" dt="2022-06-06T13:51:17.632" v="3512"/>
          <ac:picMkLst>
            <pc:docMk/>
            <pc:sldMk cId="3948008543" sldId="276"/>
            <ac:picMk id="4" creationId="{2C782551-F93D-8F1D-1306-E708C250BE49}"/>
          </ac:picMkLst>
        </pc:picChg>
        <pc:picChg chg="add del mod">
          <ac:chgData name="Junning" userId="0a0f2b0c330b2a9b" providerId="LiveId" clId="{26368FB4-53FE-4B17-A8D4-AD06D0A18768}" dt="2022-06-06T13:51:52.661" v="3514"/>
          <ac:picMkLst>
            <pc:docMk/>
            <pc:sldMk cId="3948008543" sldId="276"/>
            <ac:picMk id="5" creationId="{7C2E2439-5278-412A-F12F-83EB18B740DC}"/>
          </ac:picMkLst>
        </pc:picChg>
        <pc:picChg chg="add mod">
          <ac:chgData name="Junning" userId="0a0f2b0c330b2a9b" providerId="LiveId" clId="{26368FB4-53FE-4B17-A8D4-AD06D0A18768}" dt="2022-06-06T13:52:55.670" v="3515"/>
          <ac:picMkLst>
            <pc:docMk/>
            <pc:sldMk cId="3948008543" sldId="276"/>
            <ac:picMk id="6" creationId="{48601D4C-AFC9-FBB2-1723-754681BF8C34}"/>
          </ac:picMkLst>
        </pc:picChg>
      </pc:sldChg>
      <pc:sldChg chg="modSp add del mod">
        <pc:chgData name="Junning" userId="0a0f2b0c330b2a9b" providerId="LiveId" clId="{26368FB4-53FE-4B17-A8D4-AD06D0A18768}" dt="2022-06-05T14:12:58.312" v="1880" actId="47"/>
        <pc:sldMkLst>
          <pc:docMk/>
          <pc:sldMk cId="802853095" sldId="277"/>
        </pc:sldMkLst>
        <pc:spChg chg="mod">
          <ac:chgData name="Junning" userId="0a0f2b0c330b2a9b" providerId="LiveId" clId="{26368FB4-53FE-4B17-A8D4-AD06D0A18768}" dt="2022-06-05T14:02:54.366" v="1473" actId="20577"/>
          <ac:spMkLst>
            <pc:docMk/>
            <pc:sldMk cId="802853095" sldId="277"/>
            <ac:spMk id="2" creationId="{AD5DE68B-F97C-4B59-431E-F1CA2CDBB3B4}"/>
          </ac:spMkLst>
        </pc:spChg>
      </pc:sldChg>
      <pc:sldChg chg="addSp delSp modSp add mod ord modTransition setBg modAnim">
        <pc:chgData name="Junning" userId="0a0f2b0c330b2a9b" providerId="LiveId" clId="{26368FB4-53FE-4B17-A8D4-AD06D0A18768}" dt="2022-06-06T13:59:18.139" v="3527"/>
        <pc:sldMkLst>
          <pc:docMk/>
          <pc:sldMk cId="1597279007" sldId="278"/>
        </pc:sldMkLst>
        <pc:spChg chg="mod">
          <ac:chgData name="Junning" userId="0a0f2b0c330b2a9b" providerId="LiveId" clId="{26368FB4-53FE-4B17-A8D4-AD06D0A18768}" dt="2022-06-05T14:33:28.940" v="2761" actId="26606"/>
          <ac:spMkLst>
            <pc:docMk/>
            <pc:sldMk cId="1597279007" sldId="278"/>
            <ac:spMk id="2" creationId="{AD5DE68B-F97C-4B59-431E-F1CA2CDBB3B4}"/>
          </ac:spMkLst>
        </pc:spChg>
        <pc:spChg chg="del mod">
          <ac:chgData name="Junning" userId="0a0f2b0c330b2a9b" providerId="LiveId" clId="{26368FB4-53FE-4B17-A8D4-AD06D0A18768}" dt="2022-06-05T14:35:03.488" v="2799" actId="478"/>
          <ac:spMkLst>
            <pc:docMk/>
            <pc:sldMk cId="1597279007" sldId="278"/>
            <ac:spMk id="3" creationId="{356EF721-5C8F-2995-9178-FD07B1C88C16}"/>
          </ac:spMkLst>
        </pc:spChg>
        <pc:spChg chg="add mod">
          <ac:chgData name="Junning" userId="0a0f2b0c330b2a9b" providerId="LiveId" clId="{26368FB4-53FE-4B17-A8D4-AD06D0A18768}" dt="2022-06-05T14:39:55.214" v="2929" actId="20577"/>
          <ac:spMkLst>
            <pc:docMk/>
            <pc:sldMk cId="1597279007" sldId="278"/>
            <ac:spMk id="4" creationId="{013C301A-214E-1405-AA90-F06523E092FE}"/>
          </ac:spMkLst>
        </pc:spChg>
        <pc:spChg chg="add mod">
          <ac:chgData name="Junning" userId="0a0f2b0c330b2a9b" providerId="LiveId" clId="{26368FB4-53FE-4B17-A8D4-AD06D0A18768}" dt="2022-06-05T14:40:42.603" v="2973" actId="1076"/>
          <ac:spMkLst>
            <pc:docMk/>
            <pc:sldMk cId="1597279007" sldId="278"/>
            <ac:spMk id="5" creationId="{1C4FCE20-B5EF-0832-CCFD-09DBD0C57E22}"/>
          </ac:spMkLst>
        </pc:spChg>
        <pc:spChg chg="add">
          <ac:chgData name="Junning" userId="0a0f2b0c330b2a9b" providerId="LiveId" clId="{26368FB4-53FE-4B17-A8D4-AD06D0A18768}" dt="2022-06-05T14:33:28.940" v="2761" actId="26606"/>
          <ac:spMkLst>
            <pc:docMk/>
            <pc:sldMk cId="1597279007" sldId="278"/>
            <ac:spMk id="8" creationId="{2BD55E05-51A2-4173-A7FA-869DE4F71AC3}"/>
          </ac:spMkLst>
        </pc:spChg>
        <pc:spChg chg="add mod">
          <ac:chgData name="Junning" userId="0a0f2b0c330b2a9b" providerId="LiveId" clId="{26368FB4-53FE-4B17-A8D4-AD06D0A18768}" dt="2022-06-05T14:40:26.887" v="2972" actId="1076"/>
          <ac:spMkLst>
            <pc:docMk/>
            <pc:sldMk cId="1597279007" sldId="278"/>
            <ac:spMk id="19" creationId="{62233D18-6050-FF9C-4886-0A7CC4EAD9C6}"/>
          </ac:spMkLst>
        </pc:spChg>
        <pc:picChg chg="add del mod">
          <ac:chgData name="Junning" userId="0a0f2b0c330b2a9b" providerId="LiveId" clId="{26368FB4-53FE-4B17-A8D4-AD06D0A18768}" dt="2022-06-06T13:58:17.436" v="3526"/>
          <ac:picMkLst>
            <pc:docMk/>
            <pc:sldMk cId="1597279007" sldId="278"/>
            <ac:picMk id="3" creationId="{B9833B93-29EF-CA05-2DD9-D6B00B4043E1}"/>
          </ac:picMkLst>
        </pc:picChg>
        <pc:picChg chg="add mod">
          <ac:chgData name="Junning" userId="0a0f2b0c330b2a9b" providerId="LiveId" clId="{26368FB4-53FE-4B17-A8D4-AD06D0A18768}" dt="2022-06-06T13:59:18.139" v="3527"/>
          <ac:picMkLst>
            <pc:docMk/>
            <pc:sldMk cId="1597279007" sldId="278"/>
            <ac:picMk id="6" creationId="{DF5B1E54-8D2D-E0ED-3830-5188A3A2B746}"/>
          </ac:picMkLst>
        </pc:picChg>
        <pc:cxnChg chg="add mod">
          <ac:chgData name="Junning" userId="0a0f2b0c330b2a9b" providerId="LiveId" clId="{26368FB4-53FE-4B17-A8D4-AD06D0A18768}" dt="2022-06-05T14:39:28.761" v="2920" actId="1582"/>
          <ac:cxnSpMkLst>
            <pc:docMk/>
            <pc:sldMk cId="1597279007" sldId="278"/>
            <ac:cxnSpMk id="7" creationId="{54993E47-7BBE-1172-B3AF-0F441D6BA40F}"/>
          </ac:cxnSpMkLst>
        </pc:cxnChg>
        <pc:cxnChg chg="add mod">
          <ac:chgData name="Junning" userId="0a0f2b0c330b2a9b" providerId="LiveId" clId="{26368FB4-53FE-4B17-A8D4-AD06D0A18768}" dt="2022-06-05T14:40:24.201" v="2971" actId="1076"/>
          <ac:cxnSpMkLst>
            <pc:docMk/>
            <pc:sldMk cId="1597279007" sldId="278"/>
            <ac:cxnSpMk id="20" creationId="{5BBD64EE-92BD-2E28-A746-10F8308BA8EA}"/>
          </ac:cxnSpMkLst>
        </pc:cxnChg>
      </pc:sldChg>
      <pc:sldChg chg="addSp delSp modSp add mod ord setBg">
        <pc:chgData name="Junning" userId="0a0f2b0c330b2a9b" providerId="LiveId" clId="{26368FB4-53FE-4B17-A8D4-AD06D0A18768}" dt="2022-06-06T13:55:56.242" v="3519"/>
        <pc:sldMkLst>
          <pc:docMk/>
          <pc:sldMk cId="400472674" sldId="279"/>
        </pc:sldMkLst>
        <pc:spChg chg="mod">
          <ac:chgData name="Junning" userId="0a0f2b0c330b2a9b" providerId="LiveId" clId="{26368FB4-53FE-4B17-A8D4-AD06D0A18768}" dt="2022-06-05T14:14:36.715" v="1924" actId="26606"/>
          <ac:spMkLst>
            <pc:docMk/>
            <pc:sldMk cId="400472674" sldId="279"/>
            <ac:spMk id="2" creationId="{AD5DE68B-F97C-4B59-431E-F1CA2CDBB3B4}"/>
          </ac:spMkLst>
        </pc:spChg>
        <pc:spChg chg="mod ord">
          <ac:chgData name="Junning" userId="0a0f2b0c330b2a9b" providerId="LiveId" clId="{26368FB4-53FE-4B17-A8D4-AD06D0A18768}" dt="2022-06-05T14:59:56.164" v="3193" actId="1076"/>
          <ac:spMkLst>
            <pc:docMk/>
            <pc:sldMk cId="400472674" sldId="279"/>
            <ac:spMk id="3" creationId="{356EF721-5C8F-2995-9178-FD07B1C88C16}"/>
          </ac:spMkLst>
        </pc:spChg>
        <pc:spChg chg="add del">
          <ac:chgData name="Junning" userId="0a0f2b0c330b2a9b" providerId="LiveId" clId="{26368FB4-53FE-4B17-A8D4-AD06D0A18768}" dt="2022-06-05T14:14:35.593" v="1921" actId="26606"/>
          <ac:spMkLst>
            <pc:docMk/>
            <pc:sldMk cId="400472674" sldId="279"/>
            <ac:spMk id="10" creationId="{FF9B822F-893E-44C8-963C-64F50ACECBB2}"/>
          </ac:spMkLst>
        </pc:spChg>
        <pc:spChg chg="add del">
          <ac:chgData name="Junning" userId="0a0f2b0c330b2a9b" providerId="LiveId" clId="{26368FB4-53FE-4B17-A8D4-AD06D0A18768}" dt="2022-06-05T14:14:35.593" v="1921" actId="26606"/>
          <ac:spMkLst>
            <pc:docMk/>
            <pc:sldMk cId="400472674" sldId="279"/>
            <ac:spMk id="12" creationId="{EBF87945-A001-489F-9D9B-7D9435F0B9CA}"/>
          </ac:spMkLst>
        </pc:spChg>
        <pc:spChg chg="add del mod">
          <ac:chgData name="Junning" userId="0a0f2b0c330b2a9b" providerId="LiveId" clId="{26368FB4-53FE-4B17-A8D4-AD06D0A18768}" dt="2022-06-05T14:15:18.080" v="1981" actId="478"/>
          <ac:spMkLst>
            <pc:docMk/>
            <pc:sldMk cId="400472674" sldId="279"/>
            <ac:spMk id="13" creationId="{56B1C089-03ED-C9B8-D0BE-FEAF01CAF9DA}"/>
          </ac:spMkLst>
        </pc:spChg>
        <pc:spChg chg="add del">
          <ac:chgData name="Junning" userId="0a0f2b0c330b2a9b" providerId="LiveId" clId="{26368FB4-53FE-4B17-A8D4-AD06D0A18768}" dt="2022-06-05T14:14:36.711" v="1923" actId="26606"/>
          <ac:spMkLst>
            <pc:docMk/>
            <pc:sldMk cId="400472674" sldId="279"/>
            <ac:spMk id="14" creationId="{4B6ECB93-D7FF-4F09-A8ED-D4588EE7C7DA}"/>
          </ac:spMkLst>
        </pc:spChg>
        <pc:spChg chg="add del">
          <ac:chgData name="Junning" userId="0a0f2b0c330b2a9b" providerId="LiveId" clId="{26368FB4-53FE-4B17-A8D4-AD06D0A18768}" dt="2022-06-05T14:14:36.711" v="1923" actId="26606"/>
          <ac:spMkLst>
            <pc:docMk/>
            <pc:sldMk cId="400472674" sldId="279"/>
            <ac:spMk id="15" creationId="{EBF87945-A001-489F-9D9B-7D9435F0B9CA}"/>
          </ac:spMkLst>
        </pc:spChg>
        <pc:spChg chg="add mod">
          <ac:chgData name="Junning" userId="0a0f2b0c330b2a9b" providerId="LiveId" clId="{26368FB4-53FE-4B17-A8D4-AD06D0A18768}" dt="2022-06-05T14:42:22.512" v="3082" actId="1076"/>
          <ac:spMkLst>
            <pc:docMk/>
            <pc:sldMk cId="400472674" sldId="279"/>
            <ac:spMk id="16" creationId="{5DB70E8D-7F78-0B65-9304-591D4CC3A39E}"/>
          </ac:spMkLst>
        </pc:spChg>
        <pc:spChg chg="add">
          <ac:chgData name="Junning" userId="0a0f2b0c330b2a9b" providerId="LiveId" clId="{26368FB4-53FE-4B17-A8D4-AD06D0A18768}" dt="2022-06-05T14:14:36.715" v="1924" actId="26606"/>
          <ac:spMkLst>
            <pc:docMk/>
            <pc:sldMk cId="400472674" sldId="279"/>
            <ac:spMk id="17" creationId="{FF9B822F-893E-44C8-963C-64F50ACECBB2}"/>
          </ac:spMkLst>
        </pc:spChg>
        <pc:spChg chg="add">
          <ac:chgData name="Junning" userId="0a0f2b0c330b2a9b" providerId="LiveId" clId="{26368FB4-53FE-4B17-A8D4-AD06D0A18768}" dt="2022-06-05T14:14:36.715" v="1924" actId="26606"/>
          <ac:spMkLst>
            <pc:docMk/>
            <pc:sldMk cId="400472674" sldId="279"/>
            <ac:spMk id="18" creationId="{EBF87945-A001-489F-9D9B-7D9435F0B9CA}"/>
          </ac:spMkLst>
        </pc:spChg>
        <pc:picChg chg="add mod">
          <ac:chgData name="Junning" userId="0a0f2b0c330b2a9b" providerId="LiveId" clId="{26368FB4-53FE-4B17-A8D4-AD06D0A18768}" dt="2022-06-06T13:55:56.242" v="3519"/>
          <ac:picMkLst>
            <pc:docMk/>
            <pc:sldMk cId="400472674" sldId="279"/>
            <ac:picMk id="4" creationId="{286106A5-02F2-F244-AE3E-C25807649F7A}"/>
          </ac:picMkLst>
        </pc:picChg>
        <pc:picChg chg="add del mod">
          <ac:chgData name="Junning" userId="0a0f2b0c330b2a9b" providerId="LiveId" clId="{26368FB4-53FE-4B17-A8D4-AD06D0A18768}" dt="2022-06-05T14:59:40.538" v="3189" actId="478"/>
          <ac:picMkLst>
            <pc:docMk/>
            <pc:sldMk cId="400472674" sldId="279"/>
            <ac:picMk id="5" creationId="{D9F3E8AA-2AD3-A12E-AB43-C444EA9FFE81}"/>
          </ac:picMkLst>
        </pc:picChg>
        <pc:picChg chg="add mod">
          <ac:chgData name="Junning" userId="0a0f2b0c330b2a9b" providerId="LiveId" clId="{26368FB4-53FE-4B17-A8D4-AD06D0A18768}" dt="2022-06-05T14:59:48.715" v="3192" actId="14100"/>
          <ac:picMkLst>
            <pc:docMk/>
            <pc:sldMk cId="400472674" sldId="279"/>
            <ac:picMk id="7" creationId="{AD391A12-8E68-66C0-1540-C2E6056D1BE0}"/>
          </ac:picMkLst>
        </pc:picChg>
      </pc:sldChg>
      <pc:sldChg chg="addSp delSp modSp add mod setBg">
        <pc:chgData name="Junning" userId="0a0f2b0c330b2a9b" providerId="LiveId" clId="{26368FB4-53FE-4B17-A8D4-AD06D0A18768}" dt="2022-06-06T13:54:34.480" v="3517"/>
        <pc:sldMkLst>
          <pc:docMk/>
          <pc:sldMk cId="1185850598" sldId="280"/>
        </pc:sldMkLst>
        <pc:spChg chg="mod">
          <ac:chgData name="Junning" userId="0a0f2b0c330b2a9b" providerId="LiveId" clId="{26368FB4-53FE-4B17-A8D4-AD06D0A18768}" dt="2022-06-05T14:09:32.816" v="1624" actId="26606"/>
          <ac:spMkLst>
            <pc:docMk/>
            <pc:sldMk cId="1185850598" sldId="280"/>
            <ac:spMk id="2" creationId="{AD5DE68B-F97C-4B59-431E-F1CA2CDBB3B4}"/>
          </ac:spMkLst>
        </pc:spChg>
        <pc:spChg chg="del mod">
          <ac:chgData name="Junning" userId="0a0f2b0c330b2a9b" providerId="LiveId" clId="{26368FB4-53FE-4B17-A8D4-AD06D0A18768}" dt="2022-06-05T14:07:28.290" v="1588" actId="22"/>
          <ac:spMkLst>
            <pc:docMk/>
            <pc:sldMk cId="1185850598" sldId="280"/>
            <ac:spMk id="3" creationId="{356EF721-5C8F-2995-9178-FD07B1C88C16}"/>
          </ac:spMkLst>
        </pc:spChg>
        <pc:spChg chg="add del mod">
          <ac:chgData name="Junning" userId="0a0f2b0c330b2a9b" providerId="LiveId" clId="{26368FB4-53FE-4B17-A8D4-AD06D0A18768}" dt="2022-06-05T14:08:10.976" v="1593"/>
          <ac:spMkLst>
            <pc:docMk/>
            <pc:sldMk cId="1185850598" sldId="280"/>
            <ac:spMk id="6" creationId="{BB204776-271A-984B-D52E-4A7EAC5DEEAE}"/>
          </ac:spMkLst>
        </pc:spChg>
        <pc:spChg chg="add del mod">
          <ac:chgData name="Junning" userId="0a0f2b0c330b2a9b" providerId="LiveId" clId="{26368FB4-53FE-4B17-A8D4-AD06D0A18768}" dt="2022-06-05T14:08:12.995" v="1595" actId="26606"/>
          <ac:spMkLst>
            <pc:docMk/>
            <pc:sldMk cId="1185850598" sldId="280"/>
            <ac:spMk id="8" creationId="{1225FFC8-2EFD-97D6-371B-964FF29D2928}"/>
          </ac:spMkLst>
        </pc:spChg>
        <pc:spChg chg="add del">
          <ac:chgData name="Junning" userId="0a0f2b0c330b2a9b" providerId="LiveId" clId="{26368FB4-53FE-4B17-A8D4-AD06D0A18768}" dt="2022-06-05T14:08:12.995" v="1595" actId="26606"/>
          <ac:spMkLst>
            <pc:docMk/>
            <pc:sldMk cId="1185850598" sldId="280"/>
            <ac:spMk id="10" creationId="{A8384FB5-9ADC-4DDC-881B-597D56F5B15D}"/>
          </ac:spMkLst>
        </pc:spChg>
        <pc:spChg chg="add del">
          <ac:chgData name="Junning" userId="0a0f2b0c330b2a9b" providerId="LiveId" clId="{26368FB4-53FE-4B17-A8D4-AD06D0A18768}" dt="2022-06-05T14:08:12.995" v="1595" actId="26606"/>
          <ac:spMkLst>
            <pc:docMk/>
            <pc:sldMk cId="1185850598" sldId="280"/>
            <ac:spMk id="12" creationId="{91E5A9A7-95C6-4F4F-B00E-C82E07FE62EF}"/>
          </ac:spMkLst>
        </pc:spChg>
        <pc:spChg chg="add del">
          <ac:chgData name="Junning" userId="0a0f2b0c330b2a9b" providerId="LiveId" clId="{26368FB4-53FE-4B17-A8D4-AD06D0A18768}" dt="2022-06-05T14:08:12.995" v="1595" actId="26606"/>
          <ac:spMkLst>
            <pc:docMk/>
            <pc:sldMk cId="1185850598" sldId="280"/>
            <ac:spMk id="14" creationId="{D07DD2DE-F619-49DD-B5E7-03A290FF4ED1}"/>
          </ac:spMkLst>
        </pc:spChg>
        <pc:spChg chg="add del mod">
          <ac:chgData name="Junning" userId="0a0f2b0c330b2a9b" providerId="LiveId" clId="{26368FB4-53FE-4B17-A8D4-AD06D0A18768}" dt="2022-06-06T10:43:40.787" v="3349" actId="478"/>
          <ac:spMkLst>
            <pc:docMk/>
            <pc:sldMk cId="1185850598" sldId="280"/>
            <ac:spMk id="15" creationId="{C79AC107-5F7F-ED68-0CF5-29A3630A7C6B}"/>
          </ac:spMkLst>
        </pc:spChg>
        <pc:spChg chg="add del">
          <ac:chgData name="Junning" userId="0a0f2b0c330b2a9b" providerId="LiveId" clId="{26368FB4-53FE-4B17-A8D4-AD06D0A18768}" dt="2022-06-05T14:08:12.995" v="1595" actId="26606"/>
          <ac:spMkLst>
            <pc:docMk/>
            <pc:sldMk cId="1185850598" sldId="280"/>
            <ac:spMk id="16" creationId="{85149191-5F60-4A28-AAFF-039F96B0F3EC}"/>
          </ac:spMkLst>
        </pc:spChg>
        <pc:spChg chg="add del">
          <ac:chgData name="Junning" userId="0a0f2b0c330b2a9b" providerId="LiveId" clId="{26368FB4-53FE-4B17-A8D4-AD06D0A18768}" dt="2022-06-05T14:08:12.995" v="1595" actId="26606"/>
          <ac:spMkLst>
            <pc:docMk/>
            <pc:sldMk cId="1185850598" sldId="280"/>
            <ac:spMk id="18" creationId="{F8260ED5-17F7-4158-B241-D51DD4CF1B7E}"/>
          </ac:spMkLst>
        </pc:spChg>
        <pc:spChg chg="add del">
          <ac:chgData name="Junning" userId="0a0f2b0c330b2a9b" providerId="LiveId" clId="{26368FB4-53FE-4B17-A8D4-AD06D0A18768}" dt="2022-06-05T14:09:32.816" v="1624" actId="26606"/>
          <ac:spMkLst>
            <pc:docMk/>
            <pc:sldMk cId="1185850598" sldId="280"/>
            <ac:spMk id="23" creationId="{A8384FB5-9ADC-4DDC-881B-597D56F5B15D}"/>
          </ac:spMkLst>
        </pc:spChg>
        <pc:spChg chg="add mod">
          <ac:chgData name="Junning" userId="0a0f2b0c330b2a9b" providerId="LiveId" clId="{26368FB4-53FE-4B17-A8D4-AD06D0A18768}" dt="2022-06-05T14:11:23.624" v="1815" actId="20577"/>
          <ac:spMkLst>
            <pc:docMk/>
            <pc:sldMk cId="1185850598" sldId="280"/>
            <ac:spMk id="24" creationId="{2C1EED60-9AF9-C2B4-594E-232E8231B679}"/>
          </ac:spMkLst>
        </pc:spChg>
        <pc:spChg chg="add del">
          <ac:chgData name="Junning" userId="0a0f2b0c330b2a9b" providerId="LiveId" clId="{26368FB4-53FE-4B17-A8D4-AD06D0A18768}" dt="2022-06-05T14:09:32.816" v="1624" actId="26606"/>
          <ac:spMkLst>
            <pc:docMk/>
            <pc:sldMk cId="1185850598" sldId="280"/>
            <ac:spMk id="25" creationId="{91E5A9A7-95C6-4F4F-B00E-C82E07FE62EF}"/>
          </ac:spMkLst>
        </pc:spChg>
        <pc:spChg chg="add mod">
          <ac:chgData name="Junning" userId="0a0f2b0c330b2a9b" providerId="LiveId" clId="{26368FB4-53FE-4B17-A8D4-AD06D0A18768}" dt="2022-06-05T14:11:49.861" v="1825" actId="20577"/>
          <ac:spMkLst>
            <pc:docMk/>
            <pc:sldMk cId="1185850598" sldId="280"/>
            <ac:spMk id="26" creationId="{EAAC139A-446F-CB20-C53C-2ABF845AD032}"/>
          </ac:spMkLst>
        </pc:spChg>
        <pc:spChg chg="add del">
          <ac:chgData name="Junning" userId="0a0f2b0c330b2a9b" providerId="LiveId" clId="{26368FB4-53FE-4B17-A8D4-AD06D0A18768}" dt="2022-06-05T14:09:32.816" v="1624" actId="26606"/>
          <ac:spMkLst>
            <pc:docMk/>
            <pc:sldMk cId="1185850598" sldId="280"/>
            <ac:spMk id="27" creationId="{D07DD2DE-F619-49DD-B5E7-03A290FF4ED1}"/>
          </ac:spMkLst>
        </pc:spChg>
        <pc:spChg chg="add mod">
          <ac:chgData name="Junning" userId="0a0f2b0c330b2a9b" providerId="LiveId" clId="{26368FB4-53FE-4B17-A8D4-AD06D0A18768}" dt="2022-06-05T14:12:28.991" v="1876" actId="20577"/>
          <ac:spMkLst>
            <pc:docMk/>
            <pc:sldMk cId="1185850598" sldId="280"/>
            <ac:spMk id="28" creationId="{807A9520-4B1E-6FC7-9600-2027EABE5725}"/>
          </ac:spMkLst>
        </pc:spChg>
        <pc:spChg chg="add del">
          <ac:chgData name="Junning" userId="0a0f2b0c330b2a9b" providerId="LiveId" clId="{26368FB4-53FE-4B17-A8D4-AD06D0A18768}" dt="2022-06-05T14:09:32.816" v="1624" actId="26606"/>
          <ac:spMkLst>
            <pc:docMk/>
            <pc:sldMk cId="1185850598" sldId="280"/>
            <ac:spMk id="29" creationId="{85149191-5F60-4A28-AAFF-039F96B0F3EC}"/>
          </ac:spMkLst>
        </pc:spChg>
        <pc:spChg chg="add del">
          <ac:chgData name="Junning" userId="0a0f2b0c330b2a9b" providerId="LiveId" clId="{26368FB4-53FE-4B17-A8D4-AD06D0A18768}" dt="2022-06-05T14:09:32.816" v="1624" actId="26606"/>
          <ac:spMkLst>
            <pc:docMk/>
            <pc:sldMk cId="1185850598" sldId="280"/>
            <ac:spMk id="31" creationId="{F8260ED5-17F7-4158-B241-D51DD4CF1B7E}"/>
          </ac:spMkLst>
        </pc:spChg>
        <pc:spChg chg="add del mod">
          <ac:chgData name="Junning" userId="0a0f2b0c330b2a9b" providerId="LiveId" clId="{26368FB4-53FE-4B17-A8D4-AD06D0A18768}" dt="2022-06-05T14:55:01.439" v="3159" actId="478"/>
          <ac:spMkLst>
            <pc:docMk/>
            <pc:sldMk cId="1185850598" sldId="280"/>
            <ac:spMk id="35" creationId="{36ADA409-2D80-E297-A99B-BF379731EDB8}"/>
          </ac:spMkLst>
        </pc:spChg>
        <pc:spChg chg="add">
          <ac:chgData name="Junning" userId="0a0f2b0c330b2a9b" providerId="LiveId" clId="{26368FB4-53FE-4B17-A8D4-AD06D0A18768}" dt="2022-06-05T14:09:32.816" v="1624" actId="26606"/>
          <ac:spMkLst>
            <pc:docMk/>
            <pc:sldMk cId="1185850598" sldId="280"/>
            <ac:spMk id="38" creationId="{FF9B822F-893E-44C8-963C-64F50ACECBB2}"/>
          </ac:spMkLst>
        </pc:spChg>
        <pc:spChg chg="add">
          <ac:chgData name="Junning" userId="0a0f2b0c330b2a9b" providerId="LiveId" clId="{26368FB4-53FE-4B17-A8D4-AD06D0A18768}" dt="2022-06-05T14:09:32.816" v="1624" actId="26606"/>
          <ac:spMkLst>
            <pc:docMk/>
            <pc:sldMk cId="1185850598" sldId="280"/>
            <ac:spMk id="40" creationId="{EBF87945-A001-489F-9D9B-7D9435F0B9CA}"/>
          </ac:spMkLst>
        </pc:spChg>
        <pc:picChg chg="add mod">
          <ac:chgData name="Junning" userId="0a0f2b0c330b2a9b" providerId="LiveId" clId="{26368FB4-53FE-4B17-A8D4-AD06D0A18768}" dt="2022-06-06T13:54:34.480" v="3517"/>
          <ac:picMkLst>
            <pc:docMk/>
            <pc:sldMk cId="1185850598" sldId="280"/>
            <ac:picMk id="3" creationId="{7F4760EB-E59B-A03A-DE8C-4481C9B4CCD0}"/>
          </ac:picMkLst>
        </pc:picChg>
        <pc:picChg chg="add del mod ord">
          <ac:chgData name="Junning" userId="0a0f2b0c330b2a9b" providerId="LiveId" clId="{26368FB4-53FE-4B17-A8D4-AD06D0A18768}" dt="2022-06-05T14:08:10.975" v="1591" actId="478"/>
          <ac:picMkLst>
            <pc:docMk/>
            <pc:sldMk cId="1185850598" sldId="280"/>
            <ac:picMk id="5" creationId="{7E8DB0F6-45DF-F116-7BD3-4C4CC5BE8045}"/>
          </ac:picMkLst>
        </pc:picChg>
        <pc:picChg chg="add mod">
          <ac:chgData name="Junning" userId="0a0f2b0c330b2a9b" providerId="LiveId" clId="{26368FB4-53FE-4B17-A8D4-AD06D0A18768}" dt="2022-06-05T14:09:32.816" v="1624" actId="26606"/>
          <ac:picMkLst>
            <pc:docMk/>
            <pc:sldMk cId="1185850598" sldId="280"/>
            <ac:picMk id="11" creationId="{435561B5-5A87-F891-34CF-10DDB8F1EEB7}"/>
          </ac:picMkLst>
        </pc:picChg>
      </pc:sldChg>
      <pc:sldChg chg="delSp add del setBg delDesignElem">
        <pc:chgData name="Junning" userId="0a0f2b0c330b2a9b" providerId="LiveId" clId="{26368FB4-53FE-4B17-A8D4-AD06D0A18768}" dt="2022-06-05T14:15:58.217" v="2027" actId="47"/>
        <pc:sldMkLst>
          <pc:docMk/>
          <pc:sldMk cId="1899895492" sldId="281"/>
        </pc:sldMkLst>
        <pc:spChg chg="del">
          <ac:chgData name="Junning" userId="0a0f2b0c330b2a9b" providerId="LiveId" clId="{26368FB4-53FE-4B17-A8D4-AD06D0A18768}" dt="2022-06-05T14:15:53.506" v="2026"/>
          <ac:spMkLst>
            <pc:docMk/>
            <pc:sldMk cId="1899895492" sldId="281"/>
            <ac:spMk id="17" creationId="{FF9B822F-893E-44C8-963C-64F50ACECBB2}"/>
          </ac:spMkLst>
        </pc:spChg>
        <pc:spChg chg="del">
          <ac:chgData name="Junning" userId="0a0f2b0c330b2a9b" providerId="LiveId" clId="{26368FB4-53FE-4B17-A8D4-AD06D0A18768}" dt="2022-06-05T14:15:53.506" v="2026"/>
          <ac:spMkLst>
            <pc:docMk/>
            <pc:sldMk cId="1899895492" sldId="281"/>
            <ac:spMk id="18" creationId="{EBF87945-A001-489F-9D9B-7D9435F0B9CA}"/>
          </ac:spMkLst>
        </pc:spChg>
      </pc:sldChg>
      <pc:sldChg chg="addSp delSp modSp new mod modTransition setBg modAnim">
        <pc:chgData name="Junning" userId="0a0f2b0c330b2a9b" providerId="LiveId" clId="{26368FB4-53FE-4B17-A8D4-AD06D0A18768}" dt="2022-06-06T13:48:51.531" v="3505"/>
        <pc:sldMkLst>
          <pc:docMk/>
          <pc:sldMk cId="2884864396" sldId="281"/>
        </pc:sldMkLst>
        <pc:spChg chg="mod">
          <ac:chgData name="Junning" userId="0a0f2b0c330b2a9b" providerId="LiveId" clId="{26368FB4-53FE-4B17-A8D4-AD06D0A18768}" dt="2022-06-05T14:29:51.424" v="2670" actId="26606"/>
          <ac:spMkLst>
            <pc:docMk/>
            <pc:sldMk cId="2884864396" sldId="281"/>
            <ac:spMk id="2" creationId="{78E51A58-9C66-D611-71BE-EC55741CC7BD}"/>
          </ac:spMkLst>
        </pc:spChg>
        <pc:spChg chg="mod">
          <ac:chgData name="Junning" userId="0a0f2b0c330b2a9b" providerId="LiveId" clId="{26368FB4-53FE-4B17-A8D4-AD06D0A18768}" dt="2022-06-06T12:32:58.396" v="3398" actId="20577"/>
          <ac:spMkLst>
            <pc:docMk/>
            <pc:sldMk cId="2884864396" sldId="281"/>
            <ac:spMk id="3" creationId="{7B8857A5-9443-05FD-868F-23C0E84A71F3}"/>
          </ac:spMkLst>
        </pc:spChg>
        <pc:spChg chg="add">
          <ac:chgData name="Junning" userId="0a0f2b0c330b2a9b" providerId="LiveId" clId="{26368FB4-53FE-4B17-A8D4-AD06D0A18768}" dt="2022-06-05T14:29:51.424" v="2670" actId="26606"/>
          <ac:spMkLst>
            <pc:docMk/>
            <pc:sldMk cId="2884864396" sldId="281"/>
            <ac:spMk id="8" creationId="{2BD55E05-51A2-4173-A7FA-869DE4F71AC3}"/>
          </ac:spMkLst>
        </pc:spChg>
        <pc:picChg chg="add del mod">
          <ac:chgData name="Junning" userId="0a0f2b0c330b2a9b" providerId="LiveId" clId="{26368FB4-53FE-4B17-A8D4-AD06D0A18768}" dt="2022-06-06T13:43:35.512" v="3498"/>
          <ac:picMkLst>
            <pc:docMk/>
            <pc:sldMk cId="2884864396" sldId="281"/>
            <ac:picMk id="4" creationId="{6979203E-F975-4F64-E213-C54D9BFC2074}"/>
          </ac:picMkLst>
        </pc:picChg>
        <pc:picChg chg="add del mod">
          <ac:chgData name="Junning" userId="0a0f2b0c330b2a9b" providerId="LiveId" clId="{26368FB4-53FE-4B17-A8D4-AD06D0A18768}" dt="2022-06-06T13:43:43.954" v="3500"/>
          <ac:picMkLst>
            <pc:docMk/>
            <pc:sldMk cId="2884864396" sldId="281"/>
            <ac:picMk id="5" creationId="{D5EA524B-EBCA-9072-5FD1-CE508E852457}"/>
          </ac:picMkLst>
        </pc:picChg>
        <pc:picChg chg="add del mod">
          <ac:chgData name="Junning" userId="0a0f2b0c330b2a9b" providerId="LiveId" clId="{26368FB4-53FE-4B17-A8D4-AD06D0A18768}" dt="2022-06-06T13:43:54.195" v="3502"/>
          <ac:picMkLst>
            <pc:docMk/>
            <pc:sldMk cId="2884864396" sldId="281"/>
            <ac:picMk id="6" creationId="{CFE020BD-950C-C054-DC62-7F9344E97BEE}"/>
          </ac:picMkLst>
        </pc:picChg>
        <pc:picChg chg="add del mod">
          <ac:chgData name="Junning" userId="0a0f2b0c330b2a9b" providerId="LiveId" clId="{26368FB4-53FE-4B17-A8D4-AD06D0A18768}" dt="2022-06-06T13:46:23.663" v="3504"/>
          <ac:picMkLst>
            <pc:docMk/>
            <pc:sldMk cId="2884864396" sldId="281"/>
            <ac:picMk id="7" creationId="{1EA23C2C-6423-B9D2-C036-752E3B8B8B81}"/>
          </ac:picMkLst>
        </pc:picChg>
        <pc:picChg chg="add mod">
          <ac:chgData name="Junning" userId="0a0f2b0c330b2a9b" providerId="LiveId" clId="{26368FB4-53FE-4B17-A8D4-AD06D0A18768}" dt="2022-06-06T13:48:51.531" v="3505"/>
          <ac:picMkLst>
            <pc:docMk/>
            <pc:sldMk cId="2884864396" sldId="281"/>
            <ac:picMk id="9" creationId="{D884C9C3-5CB0-01AA-053F-A3B4CAF11064}"/>
          </ac:picMkLst>
        </pc:picChg>
      </pc:sldChg>
      <pc:sldChg chg="addSp delSp add del setBg delDesignElem">
        <pc:chgData name="Junning" userId="0a0f2b0c330b2a9b" providerId="LiveId" clId="{26368FB4-53FE-4B17-A8D4-AD06D0A18768}" dt="2022-06-05T14:13:37.472" v="1888"/>
        <pc:sldMkLst>
          <pc:docMk/>
          <pc:sldMk cId="3733927614" sldId="281"/>
        </pc:sldMkLst>
        <pc:spChg chg="add del">
          <ac:chgData name="Junning" userId="0a0f2b0c330b2a9b" providerId="LiveId" clId="{26368FB4-53FE-4B17-A8D4-AD06D0A18768}" dt="2022-06-05T14:13:37.472" v="1888"/>
          <ac:spMkLst>
            <pc:docMk/>
            <pc:sldMk cId="3733927614" sldId="281"/>
            <ac:spMk id="38" creationId="{FF9B822F-893E-44C8-963C-64F50ACECBB2}"/>
          </ac:spMkLst>
        </pc:spChg>
        <pc:spChg chg="add del">
          <ac:chgData name="Junning" userId="0a0f2b0c330b2a9b" providerId="LiveId" clId="{26368FB4-53FE-4B17-A8D4-AD06D0A18768}" dt="2022-06-05T14:13:37.472" v="1888"/>
          <ac:spMkLst>
            <pc:docMk/>
            <pc:sldMk cId="3733927614" sldId="281"/>
            <ac:spMk id="40" creationId="{EBF87945-A001-489F-9D9B-7D9435F0B9CA}"/>
          </ac:spMkLst>
        </pc:spChg>
      </pc:sldChg>
      <pc:sldChg chg="addSp del delDesignElem">
        <pc:chgData name="Junning" userId="0a0f2b0c330b2a9b" providerId="LiveId" clId="{26368FB4-53FE-4B17-A8D4-AD06D0A18768}" dt="2022-06-05T14:13:16.826" v="1887"/>
        <pc:sldMkLst>
          <pc:docMk/>
          <pc:sldMk cId="1330877317" sldId="282"/>
        </pc:sldMkLst>
        <pc:spChg chg="add">
          <ac:chgData name="Junning" userId="0a0f2b0c330b2a9b" providerId="LiveId" clId="{26368FB4-53FE-4B17-A8D4-AD06D0A18768}" dt="2022-06-05T14:13:16.826" v="1887"/>
          <ac:spMkLst>
            <pc:docMk/>
            <pc:sldMk cId="1330877317" sldId="282"/>
            <ac:spMk id="38" creationId="{FF9B822F-893E-44C8-963C-64F50ACECBB2}"/>
          </ac:spMkLst>
        </pc:spChg>
        <pc:spChg chg="add">
          <ac:chgData name="Junning" userId="0a0f2b0c330b2a9b" providerId="LiveId" clId="{26368FB4-53FE-4B17-A8D4-AD06D0A18768}" dt="2022-06-05T14:13:16.826" v="1887"/>
          <ac:spMkLst>
            <pc:docMk/>
            <pc:sldMk cId="1330877317" sldId="282"/>
            <ac:spMk id="40" creationId="{EBF87945-A001-489F-9D9B-7D9435F0B9CA}"/>
          </ac:spMkLst>
        </pc:spChg>
      </pc:sldChg>
      <pc:sldChg chg="addSp delSp modSp new mod setBg">
        <pc:chgData name="Junning" userId="0a0f2b0c330b2a9b" providerId="LiveId" clId="{26368FB4-53FE-4B17-A8D4-AD06D0A18768}" dt="2022-06-06T13:59:43.570" v="3528"/>
        <pc:sldMkLst>
          <pc:docMk/>
          <pc:sldMk cId="3367035391" sldId="282"/>
        </pc:sldMkLst>
        <pc:spChg chg="mod">
          <ac:chgData name="Junning" userId="0a0f2b0c330b2a9b" providerId="LiveId" clId="{26368FB4-53FE-4B17-A8D4-AD06D0A18768}" dt="2022-06-05T14:43:06.023" v="3087" actId="26606"/>
          <ac:spMkLst>
            <pc:docMk/>
            <pc:sldMk cId="3367035391" sldId="282"/>
            <ac:spMk id="2" creationId="{5AA669E1-43E0-1952-345A-E9CF5BB9A3E8}"/>
          </ac:spMkLst>
        </pc:spChg>
        <pc:spChg chg="add del">
          <ac:chgData name="Junning" userId="0a0f2b0c330b2a9b" providerId="LiveId" clId="{26368FB4-53FE-4B17-A8D4-AD06D0A18768}" dt="2022-06-05T14:43:06.023" v="3087" actId="26606"/>
          <ac:spMkLst>
            <pc:docMk/>
            <pc:sldMk cId="3367035391" sldId="282"/>
            <ac:spMk id="3" creationId="{81B853CA-E6B3-3A94-B309-E7C9DC14E82B}"/>
          </ac:spMkLst>
        </pc:spChg>
        <pc:spChg chg="add del">
          <ac:chgData name="Junning" userId="0a0f2b0c330b2a9b" providerId="LiveId" clId="{26368FB4-53FE-4B17-A8D4-AD06D0A18768}" dt="2022-06-05T14:43:06.019" v="3086" actId="26606"/>
          <ac:spMkLst>
            <pc:docMk/>
            <pc:sldMk cId="3367035391" sldId="282"/>
            <ac:spMk id="10" creationId="{7CA0DAA6-33B8-4A25-810D-2F4D816FB40E}"/>
          </ac:spMkLst>
        </pc:spChg>
        <pc:spChg chg="add">
          <ac:chgData name="Junning" userId="0a0f2b0c330b2a9b" providerId="LiveId" clId="{26368FB4-53FE-4B17-A8D4-AD06D0A18768}" dt="2022-06-05T14:43:06.023" v="3087" actId="26606"/>
          <ac:spMkLst>
            <pc:docMk/>
            <pc:sldMk cId="3367035391" sldId="282"/>
            <ac:spMk id="12" creationId="{EBF87945-A001-489F-9D9B-7D9435F0B9CA}"/>
          </ac:spMkLst>
        </pc:spChg>
        <pc:spChg chg="add">
          <ac:chgData name="Junning" userId="0a0f2b0c330b2a9b" providerId="LiveId" clId="{26368FB4-53FE-4B17-A8D4-AD06D0A18768}" dt="2022-06-05T14:43:06.023" v="3087" actId="26606"/>
          <ac:spMkLst>
            <pc:docMk/>
            <pc:sldMk cId="3367035391" sldId="282"/>
            <ac:spMk id="13" creationId="{FF9B822F-893E-44C8-963C-64F50ACECBB2}"/>
          </ac:spMkLst>
        </pc:spChg>
        <pc:spChg chg="add mod">
          <ac:chgData name="Junning" userId="0a0f2b0c330b2a9b" providerId="LiveId" clId="{26368FB4-53FE-4B17-A8D4-AD06D0A18768}" dt="2022-06-06T10:42:46.045" v="3348" actId="20577"/>
          <ac:spMkLst>
            <pc:docMk/>
            <pc:sldMk cId="3367035391" sldId="282"/>
            <ac:spMk id="14" creationId="{81B853CA-E6B3-3A94-B309-E7C9DC14E82B}"/>
          </ac:spMkLst>
        </pc:spChg>
        <pc:picChg chg="add mod">
          <ac:chgData name="Junning" userId="0a0f2b0c330b2a9b" providerId="LiveId" clId="{26368FB4-53FE-4B17-A8D4-AD06D0A18768}" dt="2022-06-06T13:59:43.570" v="3528"/>
          <ac:picMkLst>
            <pc:docMk/>
            <pc:sldMk cId="3367035391" sldId="282"/>
            <ac:picMk id="3" creationId="{4E44E95C-E2C2-7633-AC84-88B8AE6C5D1A}"/>
          </ac:picMkLst>
        </pc:picChg>
        <pc:picChg chg="add mod">
          <ac:chgData name="Junning" userId="0a0f2b0c330b2a9b" providerId="LiveId" clId="{26368FB4-53FE-4B17-A8D4-AD06D0A18768}" dt="2022-06-05T14:43:06.023" v="3087" actId="26606"/>
          <ac:picMkLst>
            <pc:docMk/>
            <pc:sldMk cId="3367035391" sldId="282"/>
            <ac:picMk id="5" creationId="{CCC69765-337D-9D82-E748-A0C9E5478ED3}"/>
          </ac:picMkLst>
        </pc:picChg>
        <pc:cxnChg chg="add mod">
          <ac:chgData name="Junning" userId="0a0f2b0c330b2a9b" providerId="LiveId" clId="{26368FB4-53FE-4B17-A8D4-AD06D0A18768}" dt="2022-06-05T14:43:52.310" v="3131" actId="1582"/>
          <ac:cxnSpMkLst>
            <pc:docMk/>
            <pc:sldMk cId="3367035391" sldId="282"/>
            <ac:cxnSpMk id="7" creationId="{D6ABC359-5E95-E155-1E9A-02ABC0A5B7D3}"/>
          </ac:cxnSpMkLst>
        </pc:cxnChg>
        <pc:cxnChg chg="add mod">
          <ac:chgData name="Junning" userId="0a0f2b0c330b2a9b" providerId="LiveId" clId="{26368FB4-53FE-4B17-A8D4-AD06D0A18768}" dt="2022-06-05T14:43:57.110" v="3134" actId="14100"/>
          <ac:cxnSpMkLst>
            <pc:docMk/>
            <pc:sldMk cId="3367035391" sldId="282"/>
            <ac:cxnSpMk id="15" creationId="{A8F90E69-B4A8-C401-87E2-31672A2533A6}"/>
          </ac:cxnSpMkLst>
        </pc:cxnChg>
      </pc:sldChg>
      <pc:sldChg chg="addSp delSp add del setBg delDesignElem">
        <pc:chgData name="Junning" userId="0a0f2b0c330b2a9b" providerId="LiveId" clId="{26368FB4-53FE-4B17-A8D4-AD06D0A18768}" dt="2022-06-05T14:13:10.518" v="1885"/>
        <pc:sldMkLst>
          <pc:docMk/>
          <pc:sldMk cId="3453823490" sldId="282"/>
        </pc:sldMkLst>
        <pc:spChg chg="add del">
          <ac:chgData name="Junning" userId="0a0f2b0c330b2a9b" providerId="LiveId" clId="{26368FB4-53FE-4B17-A8D4-AD06D0A18768}" dt="2022-06-05T14:13:10.518" v="1885"/>
          <ac:spMkLst>
            <pc:docMk/>
            <pc:sldMk cId="3453823490" sldId="282"/>
            <ac:spMk id="38" creationId="{FF9B822F-893E-44C8-963C-64F50ACECBB2}"/>
          </ac:spMkLst>
        </pc:spChg>
        <pc:spChg chg="add del">
          <ac:chgData name="Junning" userId="0a0f2b0c330b2a9b" providerId="LiveId" clId="{26368FB4-53FE-4B17-A8D4-AD06D0A18768}" dt="2022-06-05T14:13:10.518" v="1885"/>
          <ac:spMkLst>
            <pc:docMk/>
            <pc:sldMk cId="3453823490" sldId="282"/>
            <ac:spMk id="40" creationId="{EBF87945-A001-489F-9D9B-7D9435F0B9CA}"/>
          </ac:spMkLst>
        </pc:spChg>
      </pc:sldChg>
      <pc:sldChg chg="addSp delSp modSp new mod setBg addAnim setClrOvrMap">
        <pc:chgData name="Junning" userId="0a0f2b0c330b2a9b" providerId="LiveId" clId="{26368FB4-53FE-4B17-A8D4-AD06D0A18768}" dt="2022-06-06T14:31:34.152" v="3625"/>
        <pc:sldMkLst>
          <pc:docMk/>
          <pc:sldMk cId="3924167311" sldId="283"/>
        </pc:sldMkLst>
        <pc:spChg chg="mod">
          <ac:chgData name="Junning" userId="0a0f2b0c330b2a9b" providerId="LiveId" clId="{26368FB4-53FE-4B17-A8D4-AD06D0A18768}" dt="2022-06-06T14:31:04.254" v="3623" actId="26606"/>
          <ac:spMkLst>
            <pc:docMk/>
            <pc:sldMk cId="3924167311" sldId="283"/>
            <ac:spMk id="2" creationId="{20FBE41C-9500-D452-A657-CDCB8B4C6F09}"/>
          </ac:spMkLst>
        </pc:spChg>
        <pc:spChg chg="del mod">
          <ac:chgData name="Junning" userId="0a0f2b0c330b2a9b" providerId="LiveId" clId="{26368FB4-53FE-4B17-A8D4-AD06D0A18768}" dt="2022-06-06T14:31:00.099" v="3622" actId="478"/>
          <ac:spMkLst>
            <pc:docMk/>
            <pc:sldMk cId="3924167311" sldId="283"/>
            <ac:spMk id="3" creationId="{3CCC955B-1B94-6644-975E-FCBEDBE23862}"/>
          </ac:spMkLst>
        </pc:spChg>
        <pc:spChg chg="add">
          <ac:chgData name="Junning" userId="0a0f2b0c330b2a9b" providerId="LiveId" clId="{26368FB4-53FE-4B17-A8D4-AD06D0A18768}" dt="2022-06-06T14:31:04.254" v="3623" actId="26606"/>
          <ac:spMkLst>
            <pc:docMk/>
            <pc:sldMk cId="3924167311" sldId="283"/>
            <ac:spMk id="7" creationId="{66B332A4-D438-4773-A77F-5ED49A448D9D}"/>
          </ac:spMkLst>
        </pc:spChg>
        <pc:spChg chg="add">
          <ac:chgData name="Junning" userId="0a0f2b0c330b2a9b" providerId="LiveId" clId="{26368FB4-53FE-4B17-A8D4-AD06D0A18768}" dt="2022-06-06T14:31:04.254" v="3623" actId="26606"/>
          <ac:spMkLst>
            <pc:docMk/>
            <pc:sldMk cId="3924167311" sldId="283"/>
            <ac:spMk id="9" creationId="{DF9AD32D-FF05-44F4-BD4D-9CEE89B71EB9}"/>
          </ac:spMkLst>
        </pc:spChg>
        <pc:picChg chg="add mod">
          <ac:chgData name="Junning" userId="0a0f2b0c330b2a9b" providerId="LiveId" clId="{26368FB4-53FE-4B17-A8D4-AD06D0A18768}" dt="2022-06-06T14:31:34.152" v="3625"/>
          <ac:picMkLst>
            <pc:docMk/>
            <pc:sldMk cId="3924167311" sldId="283"/>
            <ac:picMk id="4" creationId="{CE661185-27FE-CB00-7F17-568B900EC65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a0f2b0c330b2a9b/Documents/COMP4601/&#24037;&#20316;&#31807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a0f2b0c330b2a9b/Documents/COMP4601/&#24037;&#20316;&#31807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Sheet1!$B$76</c:f>
              <c:strCache>
                <c:ptCount val="1"/>
                <c:pt idx="0">
                  <c:v>Relative throughput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Sheet1!$C$72:$F$72</c:f>
              <c:strCache>
                <c:ptCount val="4"/>
                <c:pt idx="0">
                  <c:v>Non-opt</c:v>
                </c:pt>
                <c:pt idx="1">
                  <c:v>Opt w/o burst</c:v>
                </c:pt>
                <c:pt idx="2">
                  <c:v>Opt with burst</c:v>
                </c:pt>
                <c:pt idx="3">
                  <c:v>Desktop SW</c:v>
                </c:pt>
              </c:strCache>
            </c:strRef>
          </c:cat>
          <c:val>
            <c:numRef>
              <c:f>Sheet1!$C$76:$F$76</c:f>
              <c:numCache>
                <c:formatCode>General</c:formatCode>
                <c:ptCount val="4"/>
                <c:pt idx="0" formatCode="0.00E+00">
                  <c:v>0.33700000000000002</c:v>
                </c:pt>
                <c:pt idx="1">
                  <c:v>5.48</c:v>
                </c:pt>
                <c:pt idx="2">
                  <c:v>22.9</c:v>
                </c:pt>
                <c:pt idx="3" formatCode="0.00E+00">
                  <c:v>20.2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88-4F3C-9A31-C74F18BE6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972863"/>
        <c:axId val="78973695"/>
      </c:barChart>
      <c:catAx>
        <c:axId val="78972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73695"/>
        <c:crosses val="autoZero"/>
        <c:auto val="1"/>
        <c:lblAlgn val="ctr"/>
        <c:lblOffset val="100"/>
        <c:noMultiLvlLbl val="0"/>
      </c:catAx>
      <c:valAx>
        <c:axId val="78973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72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PL vs PS executing FIR on Zynq7000</a:t>
            </a:r>
            <a:endParaRPr lang="zh-CN"/>
          </a:p>
        </c:rich>
      </c:tx>
      <c:layout>
        <c:manualLayout>
          <c:xMode val="edge"/>
          <c:yMode val="edge"/>
          <c:x val="0.30561858290159649"/>
          <c:y val="1.764284382637996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089967022921506"/>
          <c:y val="9.0371034498538907E-2"/>
          <c:w val="0.87904949705261404"/>
          <c:h val="0.84474739720823566"/>
        </c:manualLayout>
      </c:layout>
      <c:lineChart>
        <c:grouping val="standard"/>
        <c:varyColors val="0"/>
        <c:ser>
          <c:idx val="0"/>
          <c:order val="0"/>
          <c:tx>
            <c:v>Optimized HLS with streaming IO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DE-4A68-B52F-302F821BE3F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DE-4A68-B52F-302F821BE3F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DE-4A68-B52F-302F821BE3F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DE-4A68-B52F-302F821BE3F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DE-4A68-B52F-302F821BE3F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DE-4A68-B52F-302F821BE3F0}"/>
                </c:ext>
              </c:extLst>
            </c:dLbl>
            <c:dLbl>
              <c:idx val="8"/>
              <c:layout>
                <c:manualLayout>
                  <c:x val="-5.1079195669242253E-2"/>
                  <c:y val="-6.838906593459851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1F-40DC-B80D-7435C7E8F7C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DE-4A68-B52F-302F821BE3F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DE-4A68-B52F-302F821BE3F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DE-4A68-B52F-302F821BE3F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DE-4A68-B52F-302F821BE3F0}"/>
                </c:ext>
              </c:extLst>
            </c:dLbl>
            <c:dLbl>
              <c:idx val="13"/>
              <c:layout>
                <c:manualLayout>
                  <c:x val="-5.8229817224398272E-3"/>
                  <c:y val="-1.36778131869197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1F-40DC-B80D-7435C7E8F7CD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Sheet1!$C$2:$C$15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3">
                  <c:v>8192</c:v>
                </c:pt>
              </c:numCache>
            </c:numRef>
          </c:cat>
          <c:val>
            <c:numRef>
              <c:f>Sheet1!$I$2:$I$15</c:f>
              <c:numCache>
                <c:formatCode>0.00E+00</c:formatCode>
                <c:ptCount val="14"/>
                <c:pt idx="0">
                  <c:v>7.6368681465632529</c:v>
                </c:pt>
                <c:pt idx="1">
                  <c:v>11.534679454820797</c:v>
                </c:pt>
                <c:pt idx="2">
                  <c:v>15.46742075318342</c:v>
                </c:pt>
                <c:pt idx="3">
                  <c:v>18.645157997877028</c:v>
                </c:pt>
                <c:pt idx="4">
                  <c:v>20.802402915385489</c:v>
                </c:pt>
                <c:pt idx="5">
                  <c:v>21.972409852335268</c:v>
                </c:pt>
                <c:pt idx="6">
                  <c:v>22.382637582206094</c:v>
                </c:pt>
                <c:pt idx="7">
                  <c:v>22.594516532043595</c:v>
                </c:pt>
                <c:pt idx="8">
                  <c:v>22.747667290071671</c:v>
                </c:pt>
                <c:pt idx="9">
                  <c:v>22.74568085694164</c:v>
                </c:pt>
                <c:pt idx="10">
                  <c:v>22.857322356510821</c:v>
                </c:pt>
                <c:pt idx="11">
                  <c:v>22.873560724520221</c:v>
                </c:pt>
                <c:pt idx="12">
                  <c:v>22.859537841605729</c:v>
                </c:pt>
                <c:pt idx="13">
                  <c:v>22.871354970988833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ADE-4A68-B52F-302F821BE3F0}"/>
            </c:ext>
          </c:extLst>
        </c:ser>
        <c:ser>
          <c:idx val="4"/>
          <c:order val="1"/>
          <c:tx>
            <c:v>Software on Desktop (5950X)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DE-4A68-B52F-302F821BE3F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DE-4A68-B52F-302F821BE3F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ADE-4A68-B52F-302F821BE3F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ADE-4A68-B52F-302F821BE3F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ADE-4A68-B52F-302F821BE3F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ADE-4A68-B52F-302F821BE3F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ADE-4A68-B52F-302F821BE3F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ADE-4A68-B52F-302F821BE3F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ADE-4A68-B52F-302F821BE3F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ADE-4A68-B52F-302F821BE3F0}"/>
                </c:ext>
              </c:extLst>
            </c:dLbl>
            <c:dLbl>
              <c:idx val="12"/>
              <c:layout>
                <c:manualLayout>
                  <c:x val="-4.1762424913338446E-2"/>
                  <c:y val="2.0516719780379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1F-40DC-B80D-7435C7E8F7CD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ADE-4A68-B52F-302F821BE3F0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Sheet1!$I$85:$I$98</c:f>
              <c:numCache>
                <c:formatCode>0.00E+00</c:formatCode>
                <c:ptCount val="14"/>
                <c:pt idx="0">
                  <c:v>21.147222222222226</c:v>
                </c:pt>
                <c:pt idx="1">
                  <c:v>21.143055555555556</c:v>
                </c:pt>
                <c:pt idx="2">
                  <c:v>20.385669642857142</c:v>
                </c:pt>
                <c:pt idx="3">
                  <c:v>20.248891352549887</c:v>
                </c:pt>
                <c:pt idx="4">
                  <c:v>20.873759999999997</c:v>
                </c:pt>
                <c:pt idx="5">
                  <c:v>20.674267119411432</c:v>
                </c:pt>
                <c:pt idx="6">
                  <c:v>20.757329545454546</c:v>
                </c:pt>
                <c:pt idx="7">
                  <c:v>20.086991065292096</c:v>
                </c:pt>
                <c:pt idx="8">
                  <c:v>20.432363674496642</c:v>
                </c:pt>
                <c:pt idx="9">
                  <c:v>19.527222556290504</c:v>
                </c:pt>
                <c:pt idx="10">
                  <c:v>20.522730400589822</c:v>
                </c:pt>
                <c:pt idx="11">
                  <c:v>20.44075246537977</c:v>
                </c:pt>
                <c:pt idx="12">
                  <c:v>20.675606427052337</c:v>
                </c:pt>
                <c:pt idx="13">
                  <c:v>20.248311801906546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5ADE-4A68-B52F-302F821BE3F0}"/>
            </c:ext>
          </c:extLst>
        </c:ser>
        <c:ser>
          <c:idx val="3"/>
          <c:order val="2"/>
          <c:tx>
            <c:v>Optimized HLS without bursting IO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ADE-4A68-B52F-302F821BE3F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ADE-4A68-B52F-302F821BE3F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ADE-4A68-B52F-302F821BE3F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ADE-4A68-B52F-302F821BE3F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ADE-4A68-B52F-302F821BE3F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ADE-4A68-B52F-302F821BE3F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ADE-4A68-B52F-302F821BE3F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ADE-4A68-B52F-302F821BE3F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ADE-4A68-B52F-302F821BE3F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ADE-4A68-B52F-302F821BE3F0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Sheet1!$I$52:$I$65</c:f>
              <c:numCache>
                <c:formatCode>0.00E+00</c:formatCode>
                <c:ptCount val="14"/>
                <c:pt idx="0">
                  <c:v>2.6165708131888272</c:v>
                </c:pt>
                <c:pt idx="1">
                  <c:v>3.5457848724359073</c:v>
                </c:pt>
                <c:pt idx="2">
                  <c:v>4.3102735459024757</c:v>
                </c:pt>
                <c:pt idx="3">
                  <c:v>4.8318016116146296</c:v>
                </c:pt>
                <c:pt idx="4">
                  <c:v>5.1431154012941889</c:v>
                </c:pt>
                <c:pt idx="5">
                  <c:v>5.3148917349612486</c:v>
                </c:pt>
                <c:pt idx="6">
                  <c:v>5.3976518458489187</c:v>
                </c:pt>
                <c:pt idx="7">
                  <c:v>5.4343230675861411</c:v>
                </c:pt>
                <c:pt idx="8">
                  <c:v>5.4561727294535602</c:v>
                </c:pt>
                <c:pt idx="9">
                  <c:v>5.4671391970132976</c:v>
                </c:pt>
                <c:pt idx="10">
                  <c:v>5.4731024214508182</c:v>
                </c:pt>
                <c:pt idx="11">
                  <c:v>5.475825773893841</c:v>
                </c:pt>
                <c:pt idx="12">
                  <c:v>5.4773016695096155</c:v>
                </c:pt>
                <c:pt idx="13">
                  <c:v>5.4779267809315098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5ADE-4A68-B52F-302F821BE3F0}"/>
            </c:ext>
          </c:extLst>
        </c:ser>
        <c:ser>
          <c:idx val="1"/>
          <c:order val="3"/>
          <c:tx>
            <c:v>Software Baseline on Zynq PS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2895815907808668E-2"/>
                  <c:y val="-3.1011613482970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ADE-4A68-B52F-302F821BE3F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ADE-4A68-B52F-302F821BE3F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ADE-4A68-B52F-302F821BE3F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ADE-4A68-B52F-302F821BE3F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ADE-4A68-B52F-302F821BE3F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ADE-4A68-B52F-302F821BE3F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ADE-4A68-B52F-302F821BE3F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ADE-4A68-B52F-302F821BE3F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ADE-4A68-B52F-302F821BE3F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ADE-4A68-B52F-302F821BE3F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ADE-4A68-B52F-302F821BE3F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ADE-4A68-B52F-302F821BE3F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ADE-4A68-B52F-302F821BE3F0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ADE-4A68-B52F-302F821BE3F0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Sheet1!$I$18:$I$31</c:f>
              <c:numCache>
                <c:formatCode>0.00E+00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5ADE-4A68-B52F-302F821BE3F0}"/>
            </c:ext>
          </c:extLst>
        </c:ser>
        <c:ser>
          <c:idx val="2"/>
          <c:order val="4"/>
          <c:tx>
            <c:v>Non-optimized HLS with non-bursting IO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5037571757181737E-2"/>
                  <c:y val="-4.36981826350947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5ADE-4A68-B52F-302F821BE3F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5ADE-4A68-B52F-302F821BE3F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5ADE-4A68-B52F-302F821BE3F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5ADE-4A68-B52F-302F821BE3F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5ADE-4A68-B52F-302F821BE3F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5ADE-4A68-B52F-302F821BE3F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5ADE-4A68-B52F-302F821BE3F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5ADE-4A68-B52F-302F821BE3F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5ADE-4A68-B52F-302F821BE3F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5ADE-4A68-B52F-302F821BE3F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5ADE-4A68-B52F-302F821BE3F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5ADE-4A68-B52F-302F821BE3F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5ADE-4A68-B52F-302F821BE3F0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5ADE-4A68-B52F-302F821BE3F0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Sheet1!$I$35:$I$48</c:f>
              <c:numCache>
                <c:formatCode>0.00E+00</c:formatCode>
                <c:ptCount val="14"/>
                <c:pt idx="0">
                  <c:v>0.336769992538832</c:v>
                </c:pt>
                <c:pt idx="1">
                  <c:v>0.336724988387268</c:v>
                </c:pt>
                <c:pt idx="2">
                  <c:v>0.33670749430942154</c:v>
                </c:pt>
                <c:pt idx="3">
                  <c:v>0.33669142994082624</c:v>
                </c:pt>
                <c:pt idx="4">
                  <c:v>0.33669626374793216</c:v>
                </c:pt>
                <c:pt idx="5">
                  <c:v>0.33671482062365288</c:v>
                </c:pt>
                <c:pt idx="6">
                  <c:v>0.33663683648046439</c:v>
                </c:pt>
                <c:pt idx="7">
                  <c:v>0.33656619879744598</c:v>
                </c:pt>
                <c:pt idx="8">
                  <c:v>0.33655810404348385</c:v>
                </c:pt>
                <c:pt idx="9">
                  <c:v>0.33655138261725986</c:v>
                </c:pt>
                <c:pt idx="10">
                  <c:v>0.33656844981942352</c:v>
                </c:pt>
                <c:pt idx="11">
                  <c:v>0.33655127667128298</c:v>
                </c:pt>
                <c:pt idx="12">
                  <c:v>0.33655201407209639</c:v>
                </c:pt>
                <c:pt idx="13">
                  <c:v>0.33655066137423917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F-5ADE-4A68-B52F-302F821BE3F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29031615"/>
        <c:axId val="729032863"/>
      </c:lineChart>
      <c:catAx>
        <c:axId val="7290316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Task size (# of 128-value-long segments)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032863"/>
        <c:crosses val="autoZero"/>
        <c:auto val="1"/>
        <c:lblAlgn val="ctr"/>
        <c:lblOffset val="100"/>
        <c:noMultiLvlLbl val="0"/>
      </c:catAx>
      <c:valAx>
        <c:axId val="729032863"/>
        <c:scaling>
          <c:logBase val="2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Relative Throughput (Logarithmic)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3.950595439440375E-3"/>
              <c:y val="0.21459393814113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031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516936749874846"/>
          <c:y val="0.41990024889312033"/>
          <c:w val="0.41531798156930005"/>
          <c:h val="0.274853681503683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5E532-BDC9-4263-8E63-D7456F4456E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EE869-806B-4EE7-ACA9-0B909E3B2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73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EE869-806B-4EE7-ACA9-0B909E3B210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212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EC9B6-50A2-C3D8-1869-2994DECDA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0458FB-0D06-5B5E-47CB-3FCC8015A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AU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0B45FA-D1E4-B875-5387-1CFBB20F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31BE21-1F9F-3F27-5518-6284D9B1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261D64-A357-BE65-1CF1-3471796A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059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9CB191-08DC-581A-F601-813BD4DD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963812E-9CA7-C641-7AD2-CBAE1EF40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C30A03-B03E-C523-9D7A-DC861171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343839-B226-903F-25E8-09CDBA45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E87046-03C2-C0C8-1F03-F3B96C50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60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F4D9BDF-F70B-3447-DFA1-D6CAA7FF3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FD2B4B-CE5F-C4AB-8AF5-4041D7EB5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966550-BBE7-7A23-D08F-ADE49C63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3EC2C3-8EAB-693E-BA81-53DC4DF52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B2E799-9D13-BD2E-8151-B7D9A37E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953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F9FDE-24EF-BAF9-491C-A256E2D4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75E193-48BC-A44F-338A-C83DDB6AA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32C3AA-FE06-6380-03BA-808119B67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A4EAA0-B0DE-89DC-0E15-3370D728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29ACEB-4992-CC0D-BA63-D2C9EA64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469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AEE13-FF32-16A3-B4B3-AB20F2A1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C6E271-F92F-F3AD-456B-7082ECDF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4E7FF1-C956-CEB6-BDDA-BE823E19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D74BE2-73A3-64E1-D733-8D5E4DB20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FE6B2-6D67-D53C-A815-10B63097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505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E2634-4843-02BF-69B9-0C5E8AAE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D49B78-59C0-346F-B9C7-D04BB678D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6DC71C-5411-86AE-99F7-684FD075D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9B13E7-AD9C-4D36-39EC-679359D8F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19EA06-6782-ADF8-B856-1B3FE7EF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3FCC3E-460E-C574-D518-89509BD5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652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D1B842-B5B1-0F3F-F2BD-CF7DB001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E80B96-596C-323F-68F2-FC569088E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C70B4E-0B45-035D-227A-D6DD36EE9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19FC8E8-4A0A-F60E-4536-0E9B99B2D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BB70425-0102-04D6-F23C-BC17F8154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7360056-F659-3288-5684-C7459285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D2C729-FAD4-D423-3205-88647683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7BC37CC-AFD4-E835-5EF0-78B284C84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864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7473C-EA0B-9A86-53CE-60A88922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A7D82C-F97F-BD6A-8BEF-069F0A87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59EEDD-8510-9C5F-E9D2-1909AED6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4B6E0C-FA25-4075-996B-D9253100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722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4681B2-B993-421C-FD5C-F13C8FAD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EF4FB9-7AFD-60D0-F537-305527BEF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CC3D7A-5C2B-4364-B052-8CE432FA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614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F4FB0-608C-2F78-7CB1-3B09BEA1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E9DD67-DF25-1512-D73C-0CFFDECA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4834ED-D601-F105-E3D8-442A8834F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93BA1-68B0-3316-7B68-2A9D3D0F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14717B-FA49-4095-2DA1-484493CE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D7B341-9B1C-CD68-23AC-995D5BE4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095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473624-B585-EB09-C76E-5948A65E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3F53E3-7484-397A-1D76-10E8762DF9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EC2C7D-7B7D-6C0B-A6CF-5AF5E8483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6817D7-5464-E338-F222-450F4832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B0478E-AAD3-03CB-7887-209D34E24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9BBC4-7198-9F7B-E411-81A65D49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527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D84C5B4-F246-433D-8C4B-DF32D64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AU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3AD3BB-52DC-535E-831C-FA53655D5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AU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EECD-225A-3C50-EB8B-727CFBAC4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31AB0-2E17-484A-A675-0BDE06071D2D}" type="datetimeFigureOut">
              <a:rPr lang="en-AU" smtClean="0"/>
              <a:t>9/6/2022</a:t>
            </a:fld>
            <a:endParaRPr lang="en-AU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24FAF5-CE8C-AA1F-5383-58FED1309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D081E-51A7-A21B-70ED-BC0594217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705D1-5FA1-45B7-9223-D139389999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193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7.m4a"/><Relationship Id="rId7" Type="http://schemas.openxmlformats.org/officeDocument/2006/relationships/image" Target="../media/image8.png"/><Relationship Id="rId2" Type="http://schemas.microsoft.com/office/2007/relationships/media" Target="../media/media17.m4a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8.m4a"/><Relationship Id="rId7" Type="http://schemas.openxmlformats.org/officeDocument/2006/relationships/image" Target="../media/image9.png"/><Relationship Id="rId2" Type="http://schemas.microsoft.com/office/2007/relationships/media" Target="../media/media18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10.png"/><Relationship Id="rId2" Type="http://schemas.microsoft.com/office/2007/relationships/media" Target="../media/media19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1587599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1712256"/>
            <a:ext cx="12188824" cy="343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FA95229-6B11-1372-1928-D9523FF99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875822"/>
            <a:ext cx="10601325" cy="1857374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Case study: System optimization of FPGA-accelerated FIR application</a:t>
            </a:r>
            <a:endParaRPr lang="en-AU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1F773FF-FC6F-E75A-6058-11641EB82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38" y="3941508"/>
            <a:ext cx="10601325" cy="736980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Junning Fan</a:t>
            </a:r>
          </a:p>
          <a:p>
            <a:r>
              <a:rPr lang="en-AU" dirty="0"/>
              <a:t>UNSW Sydney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5270402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54EEF01-190A-468F-A13C-CD98AC1C7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3998" y="5123318"/>
            <a:ext cx="9144001" cy="9116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2D8038BA-CB2D-FA17-0831-E0B77A003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6"/>
    </mc:Choice>
    <mc:Fallback xmlns="">
      <p:transition spd="slow" advTm="20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F362AEF-0511-E16F-B1E3-CC2F4B07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Pipelined HLS implementation 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 AXI-Stream interface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C335893-1044-1604-C307-9244E20088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9490" y="643466"/>
            <a:ext cx="6136351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888B2CFB-9B8E-F7E2-F758-88ED90138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2"/>
    </mc:Choice>
    <mc:Fallback xmlns="">
      <p:transition spd="slow" advTm="5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D5DE68B-F97C-4B59-431E-F1CA2CDB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HLS code for streaming,pipelining FIR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3C301A-214E-1405-AA90-F06523E092FE}"/>
              </a:ext>
            </a:extLst>
          </p:cNvPr>
          <p:cNvSpPr txBox="1"/>
          <p:nvPr/>
        </p:nvSpPr>
        <p:spPr>
          <a:xfrm>
            <a:off x="6249670" y="3532"/>
            <a:ext cx="59423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typedef struct {</a:t>
            </a:r>
          </a:p>
          <a:p>
            <a:pPr lvl="1"/>
            <a:r>
              <a:rPr lang="en-AU" sz="1600" dirty="0" err="1"/>
              <a:t>fir_type_t</a:t>
            </a:r>
            <a:r>
              <a:rPr lang="en-AU" sz="1600" dirty="0"/>
              <a:t> </a:t>
            </a:r>
            <a:r>
              <a:rPr lang="en-AU" sz="1600" dirty="0" err="1"/>
              <a:t>val</a:t>
            </a:r>
            <a:r>
              <a:rPr lang="en-AU" sz="1600" dirty="0"/>
              <a:t>;</a:t>
            </a:r>
          </a:p>
          <a:p>
            <a:pPr lvl="1"/>
            <a:r>
              <a:rPr lang="en-AU" sz="1600" dirty="0" err="1"/>
              <a:t>ap_uint</a:t>
            </a:r>
            <a:r>
              <a:rPr lang="en-AU" sz="1600" dirty="0"/>
              <a:t>&lt;1&gt; last;}   </a:t>
            </a:r>
            <a:r>
              <a:rPr lang="en-AU" sz="1600" dirty="0" err="1"/>
              <a:t>io_type_t</a:t>
            </a:r>
            <a:r>
              <a:rPr lang="en-AU" sz="1600" dirty="0"/>
              <a:t>;</a:t>
            </a:r>
          </a:p>
          <a:p>
            <a:pPr lvl="1"/>
            <a:endParaRPr lang="en-AU" sz="1600" dirty="0"/>
          </a:p>
          <a:p>
            <a:r>
              <a:rPr lang="en-AU" sz="1600" dirty="0"/>
              <a:t>void </a:t>
            </a:r>
            <a:r>
              <a:rPr lang="en-AU" sz="1600" dirty="0" err="1"/>
              <a:t>firOptimized</a:t>
            </a:r>
            <a:r>
              <a:rPr lang="en-AU" sz="1600" dirty="0"/>
              <a:t>(</a:t>
            </a:r>
            <a:r>
              <a:rPr lang="en-AU" sz="1600" dirty="0" err="1"/>
              <a:t>hls</a:t>
            </a:r>
            <a:r>
              <a:rPr lang="en-AU" sz="1600" dirty="0"/>
              <a:t>::stream&lt;</a:t>
            </a:r>
            <a:r>
              <a:rPr lang="en-AU" sz="1600" dirty="0" err="1"/>
              <a:t>fir_type_t</a:t>
            </a:r>
            <a:r>
              <a:rPr lang="en-AU" sz="1600" dirty="0"/>
              <a:t>&gt;&amp; input, </a:t>
            </a:r>
            <a:r>
              <a:rPr lang="en-AU" sz="1600" dirty="0" err="1"/>
              <a:t>hls</a:t>
            </a:r>
            <a:r>
              <a:rPr lang="en-AU" sz="1600" dirty="0"/>
              <a:t>::stream&lt;</a:t>
            </a:r>
            <a:r>
              <a:rPr lang="en-AU" sz="1600" dirty="0" err="1"/>
              <a:t>io_type_t</a:t>
            </a:r>
            <a:r>
              <a:rPr lang="en-AU" sz="1600" dirty="0"/>
              <a:t>&gt;&amp; </a:t>
            </a:r>
            <a:r>
              <a:rPr lang="en-AU" sz="1600" dirty="0" err="1"/>
              <a:t>output_stream</a:t>
            </a:r>
            <a:r>
              <a:rPr lang="en-AU" sz="1600" dirty="0"/>
              <a:t>, </a:t>
            </a:r>
            <a:r>
              <a:rPr lang="en-AU" sz="1600" dirty="0" err="1"/>
              <a:t>fir_type_t</a:t>
            </a:r>
            <a:r>
              <a:rPr lang="en-AU" sz="1600" dirty="0"/>
              <a:t> weights[TAP_DEPTH]) {</a:t>
            </a:r>
          </a:p>
          <a:p>
            <a:pPr lvl="2"/>
            <a:r>
              <a:rPr lang="en-AU" sz="1600" dirty="0"/>
              <a:t>static </a:t>
            </a:r>
            <a:r>
              <a:rPr lang="en-AU" sz="1600" dirty="0" err="1"/>
              <a:t>fir_type_t</a:t>
            </a:r>
            <a:r>
              <a:rPr lang="en-AU" sz="1600" dirty="0"/>
              <a:t> </a:t>
            </a:r>
            <a:r>
              <a:rPr lang="en-AU" sz="1600" dirty="0" err="1"/>
              <a:t>shift_reg</a:t>
            </a:r>
            <a:r>
              <a:rPr lang="en-AU" sz="1600" dirty="0"/>
              <a:t>[TAP_DEPTH];</a:t>
            </a:r>
          </a:p>
          <a:p>
            <a:pPr lvl="2"/>
            <a:r>
              <a:rPr lang="en-AU" sz="1600" dirty="0" err="1"/>
              <a:t>fir_type_t</a:t>
            </a:r>
            <a:r>
              <a:rPr lang="en-AU" sz="1600" dirty="0"/>
              <a:t> acc = 0;</a:t>
            </a:r>
          </a:p>
          <a:p>
            <a:pPr lvl="2"/>
            <a:r>
              <a:rPr lang="en-AU" sz="1600" dirty="0" err="1"/>
              <a:t>shift_loop</a:t>
            </a:r>
            <a:r>
              <a:rPr lang="en-AU" sz="1600" dirty="0"/>
              <a:t>: for(int </a:t>
            </a:r>
            <a:r>
              <a:rPr lang="en-AU" sz="1600" dirty="0" err="1"/>
              <a:t>i</a:t>
            </a:r>
            <a:r>
              <a:rPr lang="en-AU" sz="1600" dirty="0"/>
              <a:t> = TAP_DEPTH-1; </a:t>
            </a:r>
            <a:r>
              <a:rPr lang="en-AU" sz="1600" dirty="0" err="1"/>
              <a:t>i</a:t>
            </a:r>
            <a:r>
              <a:rPr lang="en-AU" sz="1600" dirty="0"/>
              <a:t> &gt;= 1; --</a:t>
            </a:r>
            <a:r>
              <a:rPr lang="en-AU" sz="1600" dirty="0" err="1"/>
              <a:t>i</a:t>
            </a:r>
            <a:r>
              <a:rPr lang="en-AU" sz="1600" dirty="0"/>
              <a:t>) {</a:t>
            </a:r>
          </a:p>
          <a:p>
            <a:pPr lvl="2"/>
            <a:r>
              <a:rPr lang="en-AU" sz="1600" dirty="0" err="1"/>
              <a:t>shift_reg</a:t>
            </a:r>
            <a:r>
              <a:rPr lang="en-AU" sz="1600" dirty="0"/>
              <a:t>[</a:t>
            </a:r>
            <a:r>
              <a:rPr lang="en-AU" sz="1600" dirty="0" err="1"/>
              <a:t>i</a:t>
            </a:r>
            <a:r>
              <a:rPr lang="en-AU" sz="1600" dirty="0"/>
              <a:t>] = </a:t>
            </a:r>
            <a:r>
              <a:rPr lang="en-AU" sz="1600" dirty="0" err="1"/>
              <a:t>shift_reg</a:t>
            </a:r>
            <a:r>
              <a:rPr lang="en-AU" sz="1600" dirty="0"/>
              <a:t>[i-1];</a:t>
            </a:r>
          </a:p>
          <a:p>
            <a:pPr lvl="1"/>
            <a:r>
              <a:rPr lang="en-AU" sz="1600" dirty="0"/>
              <a:t>}</a:t>
            </a:r>
          </a:p>
          <a:p>
            <a:pPr lvl="1"/>
            <a:r>
              <a:rPr lang="en-AU" sz="1600" dirty="0" err="1"/>
              <a:t>shift_reg</a:t>
            </a:r>
            <a:r>
              <a:rPr lang="en-AU" sz="1600" dirty="0"/>
              <a:t>[0] = </a:t>
            </a:r>
            <a:r>
              <a:rPr lang="en-AU" sz="1600" dirty="0" err="1"/>
              <a:t>input.read</a:t>
            </a:r>
            <a:r>
              <a:rPr lang="en-AU" sz="1600" dirty="0"/>
              <a:t>(); </a:t>
            </a:r>
          </a:p>
          <a:p>
            <a:pPr lvl="1"/>
            <a:r>
              <a:rPr lang="en-AU" sz="1600" dirty="0" err="1"/>
              <a:t>mac_loop</a:t>
            </a:r>
            <a:r>
              <a:rPr lang="en-AU" sz="1600" dirty="0"/>
              <a:t>: for(int </a:t>
            </a:r>
            <a:r>
              <a:rPr lang="en-AU" sz="1600" dirty="0" err="1"/>
              <a:t>i</a:t>
            </a:r>
            <a:r>
              <a:rPr lang="en-AU" sz="1600" dirty="0"/>
              <a:t> = 0; </a:t>
            </a:r>
            <a:r>
              <a:rPr lang="en-AU" sz="1600" dirty="0" err="1"/>
              <a:t>i</a:t>
            </a:r>
            <a:r>
              <a:rPr lang="en-AU" sz="1600" dirty="0"/>
              <a:t> &lt; TAP_DEPTH; ++</a:t>
            </a:r>
            <a:r>
              <a:rPr lang="en-AU" sz="1600" dirty="0" err="1"/>
              <a:t>i</a:t>
            </a:r>
            <a:r>
              <a:rPr lang="en-AU" sz="1600" dirty="0"/>
              <a:t>) {</a:t>
            </a:r>
          </a:p>
          <a:p>
            <a:pPr lvl="1"/>
            <a:r>
              <a:rPr lang="en-AU" sz="1600" dirty="0"/>
              <a:t>	acc += </a:t>
            </a:r>
            <a:r>
              <a:rPr lang="en-AU" sz="1600" dirty="0" err="1"/>
              <a:t>shift_reg</a:t>
            </a:r>
            <a:r>
              <a:rPr lang="en-AU" sz="1600" dirty="0"/>
              <a:t>[</a:t>
            </a:r>
            <a:r>
              <a:rPr lang="en-AU" sz="1600" dirty="0" err="1"/>
              <a:t>i</a:t>
            </a:r>
            <a:r>
              <a:rPr lang="en-AU" sz="1600" dirty="0"/>
              <a:t>] * weights[</a:t>
            </a:r>
            <a:r>
              <a:rPr lang="en-AU" sz="1600" dirty="0" err="1"/>
              <a:t>i</a:t>
            </a:r>
            <a:r>
              <a:rPr lang="en-AU" sz="1600" dirty="0"/>
              <a:t>];</a:t>
            </a:r>
          </a:p>
          <a:p>
            <a:pPr lvl="1"/>
            <a:r>
              <a:rPr lang="en-AU" sz="1600" dirty="0"/>
              <a:t>}</a:t>
            </a:r>
          </a:p>
          <a:p>
            <a:pPr lvl="1"/>
            <a:r>
              <a:rPr lang="en-AU" sz="1600" dirty="0" err="1"/>
              <a:t>io_type_t</a:t>
            </a:r>
            <a:r>
              <a:rPr lang="en-AU" sz="1600" dirty="0"/>
              <a:t> output;</a:t>
            </a:r>
          </a:p>
          <a:p>
            <a:pPr lvl="1"/>
            <a:r>
              <a:rPr lang="en-AU" sz="1600" dirty="0" err="1"/>
              <a:t>output.val</a:t>
            </a:r>
            <a:r>
              <a:rPr lang="en-AU" sz="1600" dirty="0"/>
              <a:t> = acc;</a:t>
            </a:r>
          </a:p>
          <a:p>
            <a:pPr lvl="1"/>
            <a:r>
              <a:rPr lang="en-AU" sz="1600" dirty="0"/>
              <a:t>static </a:t>
            </a:r>
            <a:r>
              <a:rPr lang="en-AU" sz="1600" dirty="0" err="1"/>
              <a:t>ap_uint</a:t>
            </a:r>
            <a:r>
              <a:rPr lang="en-AU" sz="1600" dirty="0"/>
              <a:t>&lt;7&gt; counter = 0;</a:t>
            </a:r>
          </a:p>
          <a:p>
            <a:pPr lvl="1"/>
            <a:r>
              <a:rPr lang="en-AU" sz="1600" dirty="0"/>
              <a:t>if (counter++ == TAP_DEPTH-1) {</a:t>
            </a:r>
          </a:p>
          <a:p>
            <a:pPr lvl="1"/>
            <a:r>
              <a:rPr lang="en-AU" sz="1600" dirty="0"/>
              <a:t>	</a:t>
            </a:r>
            <a:r>
              <a:rPr lang="en-AU" sz="1600" dirty="0" err="1"/>
              <a:t>output.last</a:t>
            </a:r>
            <a:r>
              <a:rPr lang="en-AU" sz="1600" dirty="0"/>
              <a:t> = 1;</a:t>
            </a:r>
          </a:p>
          <a:p>
            <a:pPr lvl="1"/>
            <a:r>
              <a:rPr lang="en-AU" sz="1600" dirty="0"/>
              <a:t>} else {</a:t>
            </a:r>
          </a:p>
          <a:p>
            <a:pPr lvl="1"/>
            <a:r>
              <a:rPr lang="en-AU" sz="1600" dirty="0"/>
              <a:t>	</a:t>
            </a:r>
            <a:r>
              <a:rPr lang="en-AU" sz="1600" dirty="0" err="1"/>
              <a:t>output.last</a:t>
            </a:r>
            <a:r>
              <a:rPr lang="en-AU" sz="1600" dirty="0"/>
              <a:t> = 0;</a:t>
            </a:r>
          </a:p>
          <a:p>
            <a:pPr lvl="1"/>
            <a:r>
              <a:rPr lang="en-AU" sz="1600" dirty="0"/>
              <a:t>}</a:t>
            </a:r>
          </a:p>
          <a:p>
            <a:pPr lvl="1"/>
            <a:r>
              <a:rPr lang="en-AU" sz="1600" dirty="0" err="1"/>
              <a:t>output_stream.write</a:t>
            </a:r>
            <a:r>
              <a:rPr lang="en-AU" sz="1600" dirty="0"/>
              <a:t>(output);</a:t>
            </a:r>
          </a:p>
          <a:p>
            <a:r>
              <a:rPr lang="en-AU" sz="1600" dirty="0"/>
              <a:t>}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4FCE20-B5EF-0832-CCFD-09DBD0C57E22}"/>
              </a:ext>
            </a:extLst>
          </p:cNvPr>
          <p:cNvSpPr txBox="1"/>
          <p:nvPr/>
        </p:nvSpPr>
        <p:spPr>
          <a:xfrm>
            <a:off x="307340" y="621792"/>
            <a:ext cx="594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Special IO data for streaming in </a:t>
            </a:r>
            <a:r>
              <a:rPr lang="en-US" sz="2400" dirty="0" err="1">
                <a:solidFill>
                  <a:schemeClr val="bg1"/>
                </a:solidFill>
              </a:rPr>
              <a:t>Vivado</a:t>
            </a:r>
            <a:r>
              <a:rPr lang="en-US" sz="2400" dirty="0">
                <a:solidFill>
                  <a:schemeClr val="bg1"/>
                </a:solidFill>
              </a:rPr>
              <a:t> HLS</a:t>
            </a:r>
            <a:endParaRPr lang="en-AU" sz="2400" dirty="0">
              <a:solidFill>
                <a:schemeClr val="bg1"/>
              </a:solidFill>
            </a:endParaRPr>
          </a:p>
        </p:txBody>
      </p:sp>
      <p:cxnSp>
        <p:nvCxnSpPr>
          <p:cNvPr id="7" name="连接符: 肘形 6">
            <a:extLst>
              <a:ext uri="{FF2B5EF4-FFF2-40B4-BE49-F238E27FC236}">
                <a16:creationId xmlns:a16="http://schemas.microsoft.com/office/drawing/2014/main" id="{54993E47-7BBE-1172-B3AF-0F441D6BA40F}"/>
              </a:ext>
            </a:extLst>
          </p:cNvPr>
          <p:cNvCxnSpPr>
            <a:cxnSpLocks/>
          </p:cNvCxnSpPr>
          <p:nvPr/>
        </p:nvCxnSpPr>
        <p:spPr>
          <a:xfrm>
            <a:off x="5869577" y="820650"/>
            <a:ext cx="2622490" cy="254617"/>
          </a:xfrm>
          <a:prstGeom prst="bentConnector3">
            <a:avLst>
              <a:gd name="adj1" fmla="val 100042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2233D18-6050-FF9C-4886-0A7CC4EAD9C6}"/>
              </a:ext>
            </a:extLst>
          </p:cNvPr>
          <p:cNvSpPr txBox="1"/>
          <p:nvPr/>
        </p:nvSpPr>
        <p:spPr>
          <a:xfrm>
            <a:off x="307340" y="4962082"/>
            <a:ext cx="594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Control signal for streaming IO type</a:t>
            </a:r>
            <a:endParaRPr lang="en-AU" sz="2400" dirty="0">
              <a:solidFill>
                <a:schemeClr val="bg1"/>
              </a:solidFill>
            </a:endParaRPr>
          </a:p>
        </p:txBody>
      </p: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5BBD64EE-92BD-2E28-A746-10F8308BA8EA}"/>
              </a:ext>
            </a:extLst>
          </p:cNvPr>
          <p:cNvCxnSpPr>
            <a:cxnSpLocks/>
          </p:cNvCxnSpPr>
          <p:nvPr/>
        </p:nvCxnSpPr>
        <p:spPr>
          <a:xfrm>
            <a:off x="4938425" y="5169130"/>
            <a:ext cx="2622490" cy="254617"/>
          </a:xfrm>
          <a:prstGeom prst="bentConnector3">
            <a:avLst>
              <a:gd name="adj1" fmla="val 100042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DF5B1E54-8D2D-E0ED-3830-5188A3A2B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55"/>
    </mc:Choice>
    <mc:Fallback xmlns="">
      <p:transition spd="slow" advTm="57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AA669E1-43E0-1952-345A-E9CF5BB9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AU">
                <a:solidFill>
                  <a:schemeClr val="bg1"/>
                </a:solidFill>
              </a:rPr>
              <a:t>HLS pragma for pipelined FIR with streaming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C69765-337D-9D82-E748-A0C9E5478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81" r="-2" b="16457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81B853CA-E6B3-3A94-B309-E7C9DC14E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2776" y="3329577"/>
            <a:ext cx="3803904" cy="5312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AXI-stream interface</a:t>
            </a:r>
            <a:endParaRPr lang="en-AU" sz="2200" dirty="0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D6ABC359-5E95-E155-1E9A-02ABC0A5B7D3}"/>
              </a:ext>
            </a:extLst>
          </p:cNvPr>
          <p:cNvCxnSpPr/>
          <p:nvPr/>
        </p:nvCxnSpPr>
        <p:spPr>
          <a:xfrm flipH="1" flipV="1">
            <a:off x="5825067" y="3268133"/>
            <a:ext cx="1684866" cy="1608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8F90E69-B4A8-C401-87E2-31672A2533A6}"/>
              </a:ext>
            </a:extLst>
          </p:cNvPr>
          <p:cNvCxnSpPr>
            <a:cxnSpLocks/>
          </p:cNvCxnSpPr>
          <p:nvPr/>
        </p:nvCxnSpPr>
        <p:spPr>
          <a:xfrm flipH="1">
            <a:off x="6667500" y="3544845"/>
            <a:ext cx="842433" cy="3752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E44E95C-E2C2-7633-AC84-88B8AE6C5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7"/>
    </mc:Choice>
    <mc:Fallback xmlns="">
      <p:transition spd="slow" advTm="2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185E846-FA4E-C530-857F-2F5AC66D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Resource Utilization</a:t>
            </a:r>
            <a:endParaRPr lang="en-AU" sz="4000">
              <a:solidFill>
                <a:srgbClr val="FFFFFF"/>
              </a:solidFill>
            </a:endParaRPr>
          </a:p>
        </p:txBody>
      </p:sp>
      <p:graphicFrame>
        <p:nvGraphicFramePr>
          <p:cNvPr id="8" name="内容占位符 7">
            <a:extLst>
              <a:ext uri="{FF2B5EF4-FFF2-40B4-BE49-F238E27FC236}">
                <a16:creationId xmlns:a16="http://schemas.microsoft.com/office/drawing/2014/main" id="{70DF65AA-50CA-615D-43D4-32C1187B0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398751"/>
              </p:ext>
            </p:extLst>
          </p:nvPr>
        </p:nvGraphicFramePr>
        <p:xfrm>
          <a:off x="2063876" y="2979208"/>
          <a:ext cx="8469510" cy="2819404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45098"/>
                  </a:srgbClr>
                </a:solidFill>
              </a:tblPr>
              <a:tblGrid>
                <a:gridCol w="2592047">
                  <a:extLst>
                    <a:ext uri="{9D8B030D-6E8A-4147-A177-3AD203B41FA5}">
                      <a16:colId xmlns:a16="http://schemas.microsoft.com/office/drawing/2014/main" val="11603426"/>
                    </a:ext>
                  </a:extLst>
                </a:gridCol>
                <a:gridCol w="1417669">
                  <a:extLst>
                    <a:ext uri="{9D8B030D-6E8A-4147-A177-3AD203B41FA5}">
                      <a16:colId xmlns:a16="http://schemas.microsoft.com/office/drawing/2014/main" val="4278326063"/>
                    </a:ext>
                  </a:extLst>
                </a:gridCol>
                <a:gridCol w="2198601">
                  <a:extLst>
                    <a:ext uri="{9D8B030D-6E8A-4147-A177-3AD203B41FA5}">
                      <a16:colId xmlns:a16="http://schemas.microsoft.com/office/drawing/2014/main" val="490449955"/>
                    </a:ext>
                  </a:extLst>
                </a:gridCol>
                <a:gridCol w="2261193">
                  <a:extLst>
                    <a:ext uri="{9D8B030D-6E8A-4147-A177-3AD203B41FA5}">
                      <a16:colId xmlns:a16="http://schemas.microsoft.com/office/drawing/2014/main" val="635038705"/>
                    </a:ext>
                  </a:extLst>
                </a:gridCol>
              </a:tblGrid>
              <a:tr h="60725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25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500" b="0" i="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Baseline</a:t>
                      </a:r>
                      <a:endParaRPr lang="en-AU" sz="25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500" b="0" i="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Pipe w/o burst</a:t>
                      </a:r>
                      <a:endParaRPr lang="en-AU" sz="25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500" b="0" i="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Pipe with stream</a:t>
                      </a:r>
                      <a:endParaRPr lang="en-AU" sz="25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210260"/>
                  </a:ext>
                </a:extLst>
              </a:tr>
              <a:tr h="55303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LUT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752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25321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28425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74817"/>
                  </a:ext>
                </a:extLst>
              </a:tr>
              <a:tr h="55303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FF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613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38809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41534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245280"/>
                  </a:ext>
                </a:extLst>
              </a:tr>
              <a:tr h="55303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DSP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  <a:endParaRPr lang="en-AU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605449"/>
                  </a:ext>
                </a:extLst>
              </a:tr>
              <a:tr h="55303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Relative throughput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0.337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5.48</a:t>
                      </a:r>
                      <a:endParaRPr lang="en-AU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22.9</a:t>
                      </a:r>
                      <a:endParaRPr lang="en-AU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249" marR="30249" marT="1626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46747"/>
                  </a:ext>
                </a:extLst>
              </a:tr>
            </a:tbl>
          </a:graphicData>
        </a:graphic>
      </p:graphicFrame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6D6380A-91A6-DF56-4582-604C04FB8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5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47"/>
    </mc:Choice>
    <mc:Fallback xmlns="">
      <p:transition spd="slow" advTm="6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5793A4-5CA0-0B33-C27F-28CA27A3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332" y="1204109"/>
            <a:ext cx="10023398" cy="857894"/>
          </a:xfrm>
        </p:spPr>
        <p:txBody>
          <a:bodyPr>
            <a:normAutofit/>
          </a:bodyPr>
          <a:lstStyle/>
          <a:p>
            <a:r>
              <a:rPr lang="en-AU" altLang="zh-CN" sz="4800">
                <a:solidFill>
                  <a:srgbClr val="FFFFFF"/>
                </a:solidFill>
              </a:rPr>
              <a:t>Relative throughput</a:t>
            </a:r>
            <a:endParaRPr lang="en-AU" sz="4800" dirty="0">
              <a:solidFill>
                <a:srgbClr val="FFFFFF"/>
              </a:solidFill>
            </a:endParaRPr>
          </a:p>
        </p:txBody>
      </p:sp>
      <p:graphicFrame>
        <p:nvGraphicFramePr>
          <p:cNvPr id="31" name="图表 6">
            <a:extLst>
              <a:ext uri="{FF2B5EF4-FFF2-40B4-BE49-F238E27FC236}">
                <a16:creationId xmlns:a16="http://schemas.microsoft.com/office/drawing/2014/main" id="{9351CAC3-8190-3FE6-518F-987BB93CF0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8482988"/>
              </p:ext>
            </p:extLst>
          </p:nvPr>
        </p:nvGraphicFramePr>
        <p:xfrm>
          <a:off x="1312863" y="2962275"/>
          <a:ext cx="10066337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EDF595C0-651B-CF4A-08F1-F1FA975BD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98"/>
    </mc:Choice>
    <mc:Fallback xmlns="">
      <p:transition spd="slow" advTm="89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B7CABD-BB80-A77A-D4C9-DA3D431AD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 messages 1 </a:t>
            </a:r>
            <a:endParaRPr lang="en-AU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881282-1923-8F0E-2343-6995F0C4A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logic implementation does NOT guarantee speed-up</a:t>
            </a:r>
          </a:p>
          <a:p>
            <a:r>
              <a:rPr lang="en-US" dirty="0"/>
              <a:t>Pipelined/unrolled implementation can result in very large circuit </a:t>
            </a:r>
            <a:endParaRPr lang="en-AU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F6043CB-4C3D-127E-A15C-14070EFA4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34"/>
    </mc:Choice>
    <mc:Fallback xmlns="">
      <p:transition spd="slow" advTm="47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C106D85-6F60-3B68-099E-C117995C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Bottleneck of each design</a:t>
            </a:r>
            <a:endParaRPr lang="en-AU" sz="36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91324A-C301-D567-65ED-CD4CEB8F9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Types of bottleneck?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Compute-bound or IO bound?</a:t>
            </a:r>
          </a:p>
          <a:p>
            <a:r>
              <a:rPr lang="en-AU" sz="2000" dirty="0">
                <a:solidFill>
                  <a:schemeClr val="bg1"/>
                </a:solidFill>
              </a:rPr>
              <a:t>Identify bottlenecks of each design</a:t>
            </a:r>
          </a:p>
          <a:p>
            <a:pPr lvl="1"/>
            <a:r>
              <a:rPr lang="en-AU" sz="2000" dirty="0">
                <a:solidFill>
                  <a:schemeClr val="bg1"/>
                </a:solidFill>
              </a:rPr>
              <a:t>Hint: compute the bandwidth needed for a design to run at full speed</a:t>
            </a:r>
          </a:p>
          <a:p>
            <a:r>
              <a:rPr lang="en-AU" sz="2000" dirty="0">
                <a:solidFill>
                  <a:schemeClr val="bg1"/>
                </a:solidFill>
              </a:rPr>
              <a:t>Assume:</a:t>
            </a:r>
          </a:p>
          <a:p>
            <a:pPr lvl="1"/>
            <a:r>
              <a:rPr lang="en-AU" sz="2000" dirty="0">
                <a:solidFill>
                  <a:schemeClr val="bg1"/>
                </a:solidFill>
              </a:rPr>
              <a:t>Frequency of 160MHz </a:t>
            </a:r>
          </a:p>
        </p:txBody>
      </p:sp>
      <p:pic>
        <p:nvPicPr>
          <p:cNvPr id="4" name="Picture 2" descr="图示&#10;&#10;描述已自动生成">
            <a:extLst>
              <a:ext uri="{FF2B5EF4-FFF2-40B4-BE49-F238E27FC236}">
                <a16:creationId xmlns:a16="http://schemas.microsoft.com/office/drawing/2014/main" id="{230A2B05-AD57-5C7C-D149-BC53787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206" y="484632"/>
            <a:ext cx="6317671" cy="573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B1359681-0801-C392-B108-C63EF7BCBE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8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70"/>
    </mc:Choice>
    <mc:Fallback xmlns="">
      <p:transition spd="slow" advTm="7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9BFCB3-7CFF-CD6A-9E21-ECD9F5C0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Baseline HLS</a:t>
            </a:r>
            <a:endParaRPr lang="en-AU" sz="32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52EADA6-C5B5-746D-D21E-BC972A39E5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6951" y="3355130"/>
                <a:ext cx="2669407" cy="242733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Bandwidth needed: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2256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∗160∗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dirty="0" smtClean="0"/>
                      <m:t>283.687 </m:t>
                    </m:r>
                    <m:r>
                      <m:rPr>
                        <m:nor/>
                      </m:rPr>
                      <a:rPr lang="en-US" b="0" dirty="0" smtClean="0"/>
                      <m:t>KBps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Compute-bound</a:t>
                </a:r>
              </a:p>
              <a:p>
                <a:pPr marL="0" indent="0">
                  <a:buNone/>
                </a:pPr>
                <a:endParaRPr lang="en-US" sz="2400" b="0" dirty="0"/>
              </a:p>
              <a:p>
                <a:pPr marL="0" indent="0">
                  <a:buNone/>
                </a:pPr>
                <a:endParaRPr lang="en-US" sz="2400" b="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52EADA6-C5B5-746D-D21E-BC972A39E5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6951" y="3355130"/>
                <a:ext cx="2669407" cy="2427333"/>
              </a:xfrm>
              <a:blipFill>
                <a:blip r:embed="rId6"/>
                <a:stretch>
                  <a:fillRect l="-4110" t="-4762" b="-45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>
            <a:extLst>
              <a:ext uri="{FF2B5EF4-FFF2-40B4-BE49-F238E27FC236}">
                <a16:creationId xmlns:a16="http://schemas.microsoft.com/office/drawing/2014/main" id="{5F3B6818-88B9-6F3A-04FA-77B152092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38" y="952500"/>
            <a:ext cx="5307651" cy="48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6413984D-E27D-66FE-892B-1112FCAC59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8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4"/>
    </mc:Choice>
    <mc:Fallback xmlns="">
      <p:transition spd="slow" advTm="4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9BFCB3-7CFF-CD6A-9E21-ECD9F5C0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Pipelined HLS with AXI-Lite</a:t>
            </a:r>
            <a:endParaRPr lang="en-AU" sz="32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52EADA6-C5B5-746D-D21E-BC972A39E5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6951" y="3355130"/>
                <a:ext cx="2669407" cy="242733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Bandwidth needed: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>
                        <a:latin typeface="Cambria Math" panose="02040503050406030204" pitchFamily="18" charset="0"/>
                      </a:rPr>
                      <m:t>∗160∗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213.3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MBps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IO-bound</a:t>
                </a:r>
              </a:p>
              <a:p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52EADA6-C5B5-746D-D21E-BC972A39E5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6951" y="3355130"/>
                <a:ext cx="2669407" cy="2427333"/>
              </a:xfrm>
              <a:blipFill>
                <a:blip r:embed="rId5"/>
                <a:stretch>
                  <a:fillRect l="-4110" t="-350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>
            <a:extLst>
              <a:ext uri="{FF2B5EF4-FFF2-40B4-BE49-F238E27FC236}">
                <a16:creationId xmlns:a16="http://schemas.microsoft.com/office/drawing/2014/main" id="{5F3B6818-88B9-6F3A-04FA-77B152092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38" y="952500"/>
            <a:ext cx="5307651" cy="48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B306C8-55CC-007A-D3EC-2BDB3A5E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38" y="952499"/>
            <a:ext cx="5321812" cy="48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56C51BD1-93C7-8CC1-2BA2-B17581B86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5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84"/>
    </mc:Choice>
    <mc:Fallback xmlns="">
      <p:transition spd="slow" advTm="48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9BFCB3-7CFF-CD6A-9E21-ECD9F5C0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Pipelined HLS with AXI-Stream</a:t>
            </a:r>
            <a:endParaRPr lang="en-AU" sz="32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52EADA6-C5B5-746D-D21E-BC972A39E5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6951" y="3355130"/>
                <a:ext cx="2669407" cy="291504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400" dirty="0"/>
                  <a:t>Bandwidth needed: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>
                        <a:latin typeface="Cambria Math" panose="02040503050406030204" pitchFamily="18" charset="0"/>
                      </a:rPr>
                      <m:t>∗160∗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213.3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MBps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Sub-optimal software implementation</a:t>
                </a:r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52EADA6-C5B5-746D-D21E-BC972A39E5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6951" y="3355130"/>
                <a:ext cx="2669407" cy="2915041"/>
              </a:xfrm>
              <a:blipFill>
                <a:blip r:embed="rId5"/>
                <a:stretch>
                  <a:fillRect l="-3653" t="-2505" r="-411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>
            <a:extLst>
              <a:ext uri="{FF2B5EF4-FFF2-40B4-BE49-F238E27FC236}">
                <a16:creationId xmlns:a16="http://schemas.microsoft.com/office/drawing/2014/main" id="{5F3B6818-88B9-6F3A-04FA-77B152092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38" y="952500"/>
            <a:ext cx="5307651" cy="48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65D4A71-1771-C0F3-63E2-7B5F90B52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38" y="952500"/>
            <a:ext cx="5307651" cy="48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7FAA4A9-A678-F814-ABC6-78F62E182F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6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58"/>
    </mc:Choice>
    <mc:Fallback xmlns="">
      <p:transition spd="slow" advTm="83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51508B1-0D08-B737-BCF6-0637C182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Interface protocols in HLS</a:t>
            </a:r>
            <a:endParaRPr lang="en-AU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26E576-F157-78A3-F302-3F4D8C51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en-US" sz="2400" dirty="0"/>
              <a:t>The IO ports are defined with INTERFACE pragma:</a:t>
            </a:r>
          </a:p>
          <a:p>
            <a:pPr lvl="1"/>
            <a:r>
              <a:rPr lang="en-AU" dirty="0"/>
              <a:t>applied on each argument of the synthesised function</a:t>
            </a:r>
          </a:p>
          <a:p>
            <a:pPr lvl="2"/>
            <a:r>
              <a:rPr lang="en-AU" sz="2400" dirty="0"/>
              <a:t>Special case: </a:t>
            </a:r>
            <a:r>
              <a:rPr lang="en-AU" sz="2400" b="1" dirty="0"/>
              <a:t>port =return</a:t>
            </a:r>
            <a:r>
              <a:rPr lang="en-AU" sz="2400" dirty="0"/>
              <a:t> for the return value, as well as control signals</a:t>
            </a:r>
          </a:p>
          <a:p>
            <a:pPr lvl="2"/>
            <a:r>
              <a:rPr lang="en-AU" sz="2400" dirty="0"/>
              <a:t>E.g. </a:t>
            </a:r>
            <a:r>
              <a:rPr lang="en-AU" sz="2400" b="1" dirty="0"/>
              <a:t>#pragma INTERFACE </a:t>
            </a:r>
            <a:r>
              <a:rPr lang="en-AU" sz="2400" b="1" dirty="0" err="1"/>
              <a:t>s_axilite</a:t>
            </a:r>
            <a:r>
              <a:rPr lang="en-AU" sz="2400" b="1" dirty="0"/>
              <a:t> port=a</a:t>
            </a:r>
            <a:endParaRPr lang="en-AU" sz="2400" dirty="0"/>
          </a:p>
          <a:p>
            <a:r>
              <a:rPr lang="en-AU" sz="2400" dirty="0"/>
              <a:t>Generates data ports or AXI-compliant IO ports:</a:t>
            </a:r>
          </a:p>
          <a:p>
            <a:pPr lvl="1"/>
            <a:r>
              <a:rPr lang="en-AU" dirty="0" err="1"/>
              <a:t>ap_none</a:t>
            </a:r>
            <a:r>
              <a:rPr lang="en-AU" dirty="0"/>
              <a:t>/</a:t>
            </a:r>
            <a:r>
              <a:rPr lang="en-AU" dirty="0" err="1"/>
              <a:t>ap_vld</a:t>
            </a:r>
            <a:r>
              <a:rPr lang="en-AU" dirty="0"/>
              <a:t>: data port</a:t>
            </a:r>
          </a:p>
          <a:p>
            <a:pPr lvl="1"/>
            <a:r>
              <a:rPr lang="en-AU" dirty="0" err="1"/>
              <a:t>s_axi</a:t>
            </a:r>
            <a:r>
              <a:rPr lang="en-AU" dirty="0"/>
              <a:t>/</a:t>
            </a:r>
            <a:r>
              <a:rPr lang="en-AU" dirty="0" err="1"/>
              <a:t>s_axilite</a:t>
            </a:r>
            <a:r>
              <a:rPr lang="en-AU" dirty="0"/>
              <a:t>: AXI memory mapped ports</a:t>
            </a:r>
          </a:p>
          <a:p>
            <a:pPr lvl="1"/>
            <a:r>
              <a:rPr lang="en-AU" dirty="0"/>
              <a:t>axis: AXI-stream streaming port</a:t>
            </a:r>
          </a:p>
          <a:p>
            <a:pPr lvl="1"/>
            <a:r>
              <a:rPr lang="en-AU" b="1" dirty="0"/>
              <a:t>Offer different IO throughput, latency and resource overhead.</a:t>
            </a:r>
          </a:p>
          <a:p>
            <a:pPr lvl="1"/>
            <a:endParaRPr lang="en-AU" dirty="0"/>
          </a:p>
        </p:txBody>
      </p: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FDBA1EF7-7243-68A1-BAEF-D8BEAC56B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73"/>
    </mc:Choice>
    <mc:Fallback xmlns="">
      <p:transition spd="slow" advTm="189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EFB1052F-5C52-49CB-B475-3CC8523F1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9729108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058DE393-5579-CDE1-37FA-3AE4C195A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97"/>
    </mc:Choice>
    <mc:Fallback xmlns="">
      <p:transition spd="slow" advTm="97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B7CABD-BB80-A77A-D4C9-DA3D431AD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 messages 2 </a:t>
            </a:r>
            <a:endParaRPr lang="en-AU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881282-1923-8F0E-2343-6995F0C4A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IO interface should be chosen carefully to meet the bandwidth requirement of HLS designs</a:t>
            </a:r>
          </a:p>
          <a:p>
            <a:r>
              <a:rPr lang="en-US" dirty="0"/>
              <a:t>PS system (software and DDR) should be able to feed data fast enough to PL system</a:t>
            </a:r>
            <a:endParaRPr lang="en-AU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DF9BC3C3-1EA1-1EB7-6330-676B947CC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50"/>
    </mc:Choice>
    <mc:Fallback xmlns="">
      <p:transition spd="slow" advTm="37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0FBE41C-9500-D452-A657-CDCB8B4C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Thank you!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E661185-27FE-CB00-7F17-568B900EC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67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721"/>
    </mc:Choice>
    <mc:Fallback xmlns="">
      <p:transition spd="slow" advTm="1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8E51A58-9C66-D611-71BE-EC55741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Burst/Streaming vs AXI-Lite</a:t>
            </a:r>
            <a:endParaRPr lang="en-AU" sz="520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8857A5-9443-05FD-868F-23C0E84A7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r>
              <a:rPr lang="en-US" sz="2200" dirty="0"/>
              <a:t>AXI-Lite takes at least 3 clock cycles to transmit a word:</a:t>
            </a:r>
          </a:p>
          <a:p>
            <a:pPr lvl="1"/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Clock: Master send read request, read address</a:t>
            </a:r>
          </a:p>
          <a:p>
            <a:pPr lvl="1"/>
            <a:r>
              <a:rPr lang="en-US" sz="2200" dirty="0"/>
              <a:t>2</a:t>
            </a:r>
            <a:r>
              <a:rPr lang="en-US" sz="2200" baseline="30000" dirty="0"/>
              <a:t>nd</a:t>
            </a:r>
            <a:r>
              <a:rPr lang="en-US" sz="2200" dirty="0"/>
              <a:t> Clock: Slave presents data lines, assert read data valid</a:t>
            </a:r>
          </a:p>
          <a:p>
            <a:pPr lvl="1"/>
            <a:r>
              <a:rPr lang="en-US" sz="2200" dirty="0"/>
              <a:t>3</a:t>
            </a:r>
            <a:r>
              <a:rPr lang="en-US" sz="2200" baseline="30000" dirty="0"/>
              <a:t>rd</a:t>
            </a:r>
            <a:r>
              <a:rPr lang="en-US" sz="2200" dirty="0"/>
              <a:t> Clock: Master acknowledges the read by asserting data ready</a:t>
            </a:r>
          </a:p>
          <a:p>
            <a:r>
              <a:rPr lang="en-US" sz="2200" dirty="0"/>
              <a:t>In bursting AXI-4 or streaming AXI-Stream:</a:t>
            </a:r>
          </a:p>
          <a:p>
            <a:pPr lvl="1"/>
            <a:r>
              <a:rPr lang="en-US" sz="2200" dirty="0"/>
              <a:t>Burst: Multiple words can be transmitted with only 1 addressing cycle</a:t>
            </a:r>
          </a:p>
          <a:p>
            <a:pPr lvl="1"/>
            <a:r>
              <a:rPr lang="en-US" sz="2200" dirty="0"/>
              <a:t>Streaming: No memory addressing</a:t>
            </a:r>
          </a:p>
          <a:p>
            <a:pPr lvl="1"/>
            <a:r>
              <a:rPr lang="en-US" sz="2200" b="1" dirty="0"/>
              <a:t>Much higher throughput</a:t>
            </a:r>
            <a:endParaRPr lang="en-AU" sz="2200" b="1" dirty="0"/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D884C9C3-5CB0-01AA-053F-A3B4CAF11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03"/>
    </mc:Choice>
    <mc:Fallback xmlns="">
      <p:transition spd="slow" advTm="144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187DB75-2502-0A38-43F9-F6749DDD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Function-wide pipelining</a:t>
            </a:r>
            <a:endParaRPr lang="en-AU" sz="520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748C52-0CDD-FD54-1E91-3CD3CA8F7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PIPELINE pragma can be applied to a function body:</a:t>
            </a:r>
          </a:p>
          <a:p>
            <a:pPr lvl="1"/>
            <a:r>
              <a:rPr lang="en-AU" dirty="0"/>
              <a:t>Pipeline all the operations in a function body</a:t>
            </a:r>
          </a:p>
          <a:p>
            <a:pPr lvl="1"/>
            <a:r>
              <a:rPr lang="en-AU" dirty="0"/>
              <a:t>Same syntax as pipelining loops</a:t>
            </a:r>
          </a:p>
          <a:p>
            <a:pPr lvl="1"/>
            <a:r>
              <a:rPr lang="en-AU" dirty="0"/>
              <a:t>Pipelining a function unrolls all loops in the function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C63D4085-8F68-C128-69C5-B4DBA7628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90"/>
    </mc:Choice>
    <mc:Fallback xmlns="">
      <p:transition spd="slow" advTm="3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DE68B-F97C-4B59-431E-F1CA2CDBB3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HLS code for FIR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6EF721-5C8F-2995-9178-FD07B1C88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054225"/>
            <a:ext cx="9982200" cy="4351338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en-AU" sz="2800" b="1" dirty="0">
                <a:solidFill>
                  <a:srgbClr val="7F0055"/>
                </a:solidFill>
                <a:latin typeface="Consolas" panose="020B0609020204030204" pitchFamily="49" charset="0"/>
              </a:rPr>
              <a:t>#define </a:t>
            </a:r>
            <a:r>
              <a:rPr lang="en-AU" sz="2800" b="1" dirty="0">
                <a:solidFill>
                  <a:srgbClr val="000000"/>
                </a:solidFill>
                <a:latin typeface="Consolas" panose="020B0609020204030204" pitchFamily="49" charset="0"/>
              </a:rPr>
              <a:t>TAP_DEPTH 128</a:t>
            </a:r>
          </a:p>
          <a:p>
            <a:pPr marL="0" indent="0" algn="l">
              <a:buNone/>
            </a:pPr>
            <a:r>
              <a:rPr lang="en-AU" sz="28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AU" sz="2800" b="1" dirty="0">
                <a:solidFill>
                  <a:srgbClr val="000000"/>
                </a:solidFill>
                <a:latin typeface="Consolas" panose="020B0609020204030204" pitchFamily="49" charset="0"/>
              </a:rPr>
              <a:t> fir(</a:t>
            </a:r>
            <a:r>
              <a:rPr lang="en-AU" sz="2800" b="1" dirty="0">
                <a:solidFill>
                  <a:srgbClr val="7F0055"/>
                </a:solidFill>
                <a:latin typeface="Consolas" panose="020B0609020204030204" pitchFamily="49" charset="0"/>
              </a:rPr>
              <a:t>float</a:t>
            </a:r>
            <a:r>
              <a:rPr lang="en-AU" sz="2800" b="1" dirty="0">
                <a:solidFill>
                  <a:srgbClr val="000000"/>
                </a:solidFill>
                <a:latin typeface="Consolas" panose="020B0609020204030204" pitchFamily="49" charset="0"/>
              </a:rPr>
              <a:t>* input, </a:t>
            </a:r>
            <a:r>
              <a:rPr lang="en-AU" sz="2800" b="1" dirty="0">
                <a:solidFill>
                  <a:srgbClr val="7F0055"/>
                </a:solidFill>
                <a:latin typeface="Consolas" panose="020B0609020204030204" pitchFamily="49" charset="0"/>
              </a:rPr>
              <a:t>float</a:t>
            </a:r>
            <a:r>
              <a:rPr lang="en-AU" sz="2800" b="1" dirty="0">
                <a:solidFill>
                  <a:srgbClr val="000000"/>
                </a:solidFill>
                <a:latin typeface="Consolas" panose="020B0609020204030204" pitchFamily="49" charset="0"/>
              </a:rPr>
              <a:t>* output, </a:t>
            </a:r>
            <a:r>
              <a:rPr lang="en-AU" sz="2800" b="1" dirty="0">
                <a:solidFill>
                  <a:srgbClr val="7F0055"/>
                </a:solidFill>
                <a:latin typeface="Consolas" panose="020B0609020204030204" pitchFamily="49" charset="0"/>
              </a:rPr>
              <a:t>float</a:t>
            </a:r>
            <a:r>
              <a:rPr lang="en-AU" sz="2800" b="1" dirty="0">
                <a:solidFill>
                  <a:srgbClr val="000000"/>
                </a:solidFill>
                <a:latin typeface="Consolas" panose="020B0609020204030204" pitchFamily="49" charset="0"/>
              </a:rPr>
              <a:t> weights[TAP_DEPTH]) {</a:t>
            </a:r>
          </a:p>
          <a:p>
            <a:pPr marL="457200" lvl="1" indent="0">
              <a:buNone/>
            </a:pPr>
            <a:r>
              <a:rPr lang="en-AU" b="1" dirty="0">
                <a:solidFill>
                  <a:srgbClr val="7F0055"/>
                </a:solidFill>
                <a:latin typeface="Consolas" panose="020B0609020204030204" pitchFamily="49" charset="0"/>
              </a:rPr>
              <a:t>static</a:t>
            </a:r>
            <a:r>
              <a:rPr lang="en-AU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AU" b="1" dirty="0">
                <a:solidFill>
                  <a:srgbClr val="7F0055"/>
                </a:solidFill>
                <a:latin typeface="Consolas" panose="020B0609020204030204" pitchFamily="49" charset="0"/>
              </a:rPr>
              <a:t>float</a:t>
            </a:r>
            <a:r>
              <a:rPr lang="en-AU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AU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shift_reg</a:t>
            </a:r>
            <a:r>
              <a:rPr lang="en-AU" b="1" dirty="0">
                <a:solidFill>
                  <a:srgbClr val="000000"/>
                </a:solidFill>
                <a:latin typeface="Consolas" panose="020B0609020204030204" pitchFamily="49" charset="0"/>
              </a:rPr>
              <a:t>[TAP_DEPTH] = {};</a:t>
            </a:r>
          </a:p>
          <a:p>
            <a:pPr marL="457200" lvl="1" indent="0">
              <a:buNone/>
            </a:pPr>
            <a:r>
              <a:rPr lang="en-AU" b="1" dirty="0">
                <a:solidFill>
                  <a:srgbClr val="7F0055"/>
                </a:solidFill>
                <a:latin typeface="Consolas" panose="020B0609020204030204" pitchFamily="49" charset="0"/>
              </a:rPr>
              <a:t>float</a:t>
            </a:r>
            <a:r>
              <a:rPr lang="en-AU" b="1" dirty="0">
                <a:solidFill>
                  <a:srgbClr val="000000"/>
                </a:solidFill>
                <a:latin typeface="Consolas" panose="020B0609020204030204" pitchFamily="49" charset="0"/>
              </a:rPr>
              <a:t> acc = 0;</a:t>
            </a:r>
          </a:p>
          <a:p>
            <a:pPr marL="457200" lvl="1" indent="0">
              <a:buNone/>
            </a:pPr>
            <a:r>
              <a:rPr lang="nn-NO" dirty="0">
                <a:solidFill>
                  <a:srgbClr val="000000"/>
                </a:solidFill>
                <a:latin typeface="Consolas" panose="020B0609020204030204" pitchFamily="49" charset="0"/>
              </a:rPr>
              <a:t>TDL:</a:t>
            </a:r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for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i = TAP_DEPTH-1; i &gt;= 1; --i) {</a:t>
            </a:r>
          </a:p>
          <a:p>
            <a:pPr marL="457200" lvl="1" indent="0">
              <a:buNone/>
            </a:pPr>
            <a:r>
              <a:rPr lang="nn-NO" dirty="0">
                <a:solidFill>
                  <a:srgbClr val="000000"/>
                </a:solidFill>
                <a:latin typeface="Consolas" panose="020B0609020204030204" pitchFamily="49" charset="0"/>
              </a:rPr>
              <a:t>	shift_reg[i] = shift_reg[i-1];</a:t>
            </a:r>
          </a:p>
          <a:p>
            <a:pPr marL="457200" lvl="1" indent="0">
              <a:buNone/>
            </a:pPr>
            <a:r>
              <a:rPr lang="en-AU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marL="457200" lvl="1" indent="0">
              <a:buNone/>
            </a:pPr>
            <a:r>
              <a:rPr lang="en-AU" dirty="0" err="1">
                <a:solidFill>
                  <a:srgbClr val="000000"/>
                </a:solidFill>
                <a:latin typeface="Consolas" panose="020B0609020204030204" pitchFamily="49" charset="0"/>
              </a:rPr>
              <a:t>shift_reg</a:t>
            </a:r>
            <a:r>
              <a:rPr lang="en-AU" dirty="0">
                <a:solidFill>
                  <a:srgbClr val="000000"/>
                </a:solidFill>
                <a:latin typeface="Consolas" panose="020B0609020204030204" pitchFamily="49" charset="0"/>
              </a:rPr>
              <a:t>[0] = *input;</a:t>
            </a:r>
          </a:p>
          <a:p>
            <a:pPr marL="457200" lvl="1" indent="0">
              <a:buNone/>
            </a:pPr>
            <a:r>
              <a:rPr lang="nn-NO" dirty="0">
                <a:solidFill>
                  <a:srgbClr val="000000"/>
                </a:solidFill>
                <a:latin typeface="Consolas" panose="020B0609020204030204" pitchFamily="49" charset="0"/>
              </a:rPr>
              <a:t>MAC:</a:t>
            </a:r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for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i = 0; i &lt; TAP_DEPTH; ++i) {</a:t>
            </a:r>
          </a:p>
          <a:p>
            <a:pPr marL="457200" lvl="1" indent="0">
              <a:buNone/>
            </a:pPr>
            <a:r>
              <a:rPr lang="en-AU" dirty="0">
                <a:solidFill>
                  <a:srgbClr val="000000"/>
                </a:solidFill>
                <a:latin typeface="Consolas" panose="020B0609020204030204" pitchFamily="49" charset="0"/>
              </a:rPr>
              <a:t>	acc += </a:t>
            </a:r>
            <a:r>
              <a:rPr lang="en-AU" dirty="0" err="1">
                <a:solidFill>
                  <a:srgbClr val="000000"/>
                </a:solidFill>
                <a:latin typeface="Consolas" panose="020B0609020204030204" pitchFamily="49" charset="0"/>
              </a:rPr>
              <a:t>shift_reg</a:t>
            </a:r>
            <a:r>
              <a:rPr lang="en-AU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AU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AU" dirty="0">
                <a:solidFill>
                  <a:srgbClr val="000000"/>
                </a:solidFill>
                <a:latin typeface="Consolas" panose="020B0609020204030204" pitchFamily="49" charset="0"/>
              </a:rPr>
              <a:t>] * weights[</a:t>
            </a:r>
            <a:r>
              <a:rPr lang="en-AU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AU" dirty="0">
                <a:solidFill>
                  <a:srgbClr val="000000"/>
                </a:solidFill>
                <a:latin typeface="Consolas" panose="020B0609020204030204" pitchFamily="49" charset="0"/>
              </a:rPr>
              <a:t>];</a:t>
            </a:r>
          </a:p>
          <a:p>
            <a:pPr marL="457200" lvl="1" indent="0">
              <a:buNone/>
            </a:pPr>
            <a:r>
              <a:rPr lang="en-AU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marL="457200" lvl="1" indent="0">
              <a:buNone/>
            </a:pPr>
            <a:r>
              <a:rPr lang="en-AU" dirty="0">
                <a:solidFill>
                  <a:srgbClr val="000000"/>
                </a:solidFill>
                <a:latin typeface="Consolas" panose="020B0609020204030204" pitchFamily="49" charset="0"/>
              </a:rPr>
              <a:t>*output = acc;</a:t>
            </a:r>
          </a:p>
          <a:p>
            <a:pPr marL="0" indent="0" algn="l">
              <a:buNone/>
            </a:pPr>
            <a:r>
              <a:rPr lang="en-AU" sz="2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8601D4C-AFC9-FBB2-1723-754681BF8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77"/>
    </mc:Choice>
    <mc:Fallback xmlns="">
      <p:transition spd="slow" advTm="59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D1D46F1-D3C8-371B-EF6E-AD37BFE9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Default HLS implementation 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 AXI-Lite interface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492F97-A503-5BE5-6F21-9E2A3843F6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9490" y="643466"/>
            <a:ext cx="6136351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0531DA2-F6A2-C300-48B3-95C803F28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3"/>
    </mc:Choice>
    <mc:Fallback xmlns="">
      <p:transition spd="slow" advTm="6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D5DE68B-F97C-4B59-431E-F1CA2CDB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HLS pragma for baseline FIR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435561B5-5A87-F891-34CF-10DDB8F1E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9" r="2" b="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24" name="Content Placeholder 34">
            <a:extLst>
              <a:ext uri="{FF2B5EF4-FFF2-40B4-BE49-F238E27FC236}">
                <a16:creationId xmlns:a16="http://schemas.microsoft.com/office/drawing/2014/main" id="{2C1EED60-9AF9-C2B4-594E-232E8231B679}"/>
              </a:ext>
            </a:extLst>
          </p:cNvPr>
          <p:cNvSpPr txBox="1">
            <a:spLocks/>
          </p:cNvSpPr>
          <p:nvPr/>
        </p:nvSpPr>
        <p:spPr>
          <a:xfrm>
            <a:off x="6848347" y="3796938"/>
            <a:ext cx="4801107" cy="912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Implement the input port as AXI-Lite (low performance without bursting)</a:t>
            </a:r>
          </a:p>
        </p:txBody>
      </p:sp>
      <p:sp>
        <p:nvSpPr>
          <p:cNvPr id="26" name="Content Placeholder 34">
            <a:extLst>
              <a:ext uri="{FF2B5EF4-FFF2-40B4-BE49-F238E27FC236}">
                <a16:creationId xmlns:a16="http://schemas.microsoft.com/office/drawing/2014/main" id="{EAAC139A-446F-CB20-C53C-2ABF845AD032}"/>
              </a:ext>
            </a:extLst>
          </p:cNvPr>
          <p:cNvSpPr txBox="1">
            <a:spLocks/>
          </p:cNvSpPr>
          <p:nvPr/>
        </p:nvSpPr>
        <p:spPr>
          <a:xfrm>
            <a:off x="6848347" y="4709161"/>
            <a:ext cx="4801107" cy="912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Implement the output port as AXI-Lite (low performance without bursting)</a:t>
            </a:r>
          </a:p>
        </p:txBody>
      </p:sp>
      <p:sp>
        <p:nvSpPr>
          <p:cNvPr id="28" name="Content Placeholder 34">
            <a:extLst>
              <a:ext uri="{FF2B5EF4-FFF2-40B4-BE49-F238E27FC236}">
                <a16:creationId xmlns:a16="http://schemas.microsoft.com/office/drawing/2014/main" id="{807A9520-4B1E-6FC7-9600-2027EABE5725}"/>
              </a:ext>
            </a:extLst>
          </p:cNvPr>
          <p:cNvSpPr txBox="1">
            <a:spLocks/>
          </p:cNvSpPr>
          <p:nvPr/>
        </p:nvSpPr>
        <p:spPr>
          <a:xfrm>
            <a:off x="6813551" y="5542527"/>
            <a:ext cx="4801107" cy="912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Implement the interface of weights memory as AXI-Lite (low performance without bursting)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F4760EB-E59B-A03A-DE8C-4481C9B4C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8"/>
    </mc:Choice>
    <mc:Fallback xmlns="">
      <p:transition spd="slow" advTm="17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F362AEF-0511-E16F-B1E3-CC2F4B07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Pipelined HLS implementation 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 AXI-Lite interface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D09E00-7D0B-7B31-C24F-531D987784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9490" y="643466"/>
            <a:ext cx="6136351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4E80F66-ABD8-6A4A-21C5-98B3A82C1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69"/>
    </mc:Choice>
    <mc:Fallback xmlns="">
      <p:transition spd="slow" advTm="4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D5DE68B-F97C-4B59-431E-F1CA2CDB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HLS pragma for pipelined FIR w/o bursting IO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6EF721-5C8F-2995-9178-FD07B1C88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042" y="2567774"/>
            <a:ext cx="4009644" cy="8967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Pipelines the function with initialize interval of 3</a:t>
            </a:r>
            <a:endParaRPr lang="en-AU" sz="2200" dirty="0"/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5DB70E8D-7F78-0B65-9304-591D4CC3A39E}"/>
              </a:ext>
            </a:extLst>
          </p:cNvPr>
          <p:cNvSpPr txBox="1">
            <a:spLocks/>
          </p:cNvSpPr>
          <p:nvPr/>
        </p:nvSpPr>
        <p:spPr>
          <a:xfrm>
            <a:off x="7485042" y="4709162"/>
            <a:ext cx="4009644" cy="89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/>
              <a:t>Partition the array to support simultaneous read/write in the unrolled loops</a:t>
            </a:r>
            <a:endParaRPr lang="en-AU" sz="2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D391A12-8E68-66C0-1540-C2E6056D1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25" y="2386583"/>
            <a:ext cx="5133975" cy="4031149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86106A5-02F2-F244-AE3E-C25807649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5"/>
    </mc:Choice>
    <mc:Fallback xmlns="">
      <p:transition spd="slow" advTm="29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1.7|26.5|2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2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896</Words>
  <Application>Microsoft Macintosh PowerPoint</Application>
  <PresentationFormat>Widescreen</PresentationFormat>
  <Paragraphs>131</Paragraphs>
  <Slides>22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Consolas</vt:lpstr>
      <vt:lpstr>Office 主题​​</vt:lpstr>
      <vt:lpstr>Case study: System optimization of FPGA-accelerated FIR application</vt:lpstr>
      <vt:lpstr>Interface protocols in HLS</vt:lpstr>
      <vt:lpstr>Burst/Streaming vs AXI-Lite</vt:lpstr>
      <vt:lpstr>Function-wide pipelining</vt:lpstr>
      <vt:lpstr>HLS code for FIR</vt:lpstr>
      <vt:lpstr>Default HLS implementation with AXI-Lite interface</vt:lpstr>
      <vt:lpstr>HLS pragma for baseline FIR</vt:lpstr>
      <vt:lpstr>Pipelined HLS implementation with AXI-Lite interface</vt:lpstr>
      <vt:lpstr>HLS pragma for pipelined FIR w/o bursting IO</vt:lpstr>
      <vt:lpstr>Pipelined HLS implementation with AXI-Stream interface</vt:lpstr>
      <vt:lpstr>HLS code for streaming,pipelining FIR</vt:lpstr>
      <vt:lpstr>HLS pragma for pipelined FIR with streaming</vt:lpstr>
      <vt:lpstr>Resource Utilization</vt:lpstr>
      <vt:lpstr>Relative throughput</vt:lpstr>
      <vt:lpstr>Takeaway messages 1 </vt:lpstr>
      <vt:lpstr>Bottleneck of each design</vt:lpstr>
      <vt:lpstr>Baseline HLS</vt:lpstr>
      <vt:lpstr>Pipelined HLS with AXI-Lite</vt:lpstr>
      <vt:lpstr>Pipelined HLS with AXI-Stream</vt:lpstr>
      <vt:lpstr>PowerPoint Presentation</vt:lpstr>
      <vt:lpstr>Takeaway messages 2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Default HLS implementation with AXI-Lite interface</dc:title>
  <dc:creator>Junning</dc:creator>
  <cp:lastModifiedBy>Oliver Diessel</cp:lastModifiedBy>
  <cp:revision>3</cp:revision>
  <dcterms:created xsi:type="dcterms:W3CDTF">2022-06-01T05:11:23Z</dcterms:created>
  <dcterms:modified xsi:type="dcterms:W3CDTF">2022-06-09T06:32:03Z</dcterms:modified>
</cp:coreProperties>
</file>